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4" r:id="rId1"/>
  </p:sldMasterIdLst>
  <p:notesMasterIdLst>
    <p:notesMasterId r:id="rId40"/>
  </p:notesMasterIdLst>
  <p:sldIdLst>
    <p:sldId id="256" r:id="rId2"/>
    <p:sldId id="312" r:id="rId3"/>
    <p:sldId id="261" r:id="rId4"/>
    <p:sldId id="258" r:id="rId5"/>
    <p:sldId id="315" r:id="rId6"/>
    <p:sldId id="314" r:id="rId7"/>
    <p:sldId id="316" r:id="rId8"/>
    <p:sldId id="317" r:id="rId9"/>
    <p:sldId id="318" r:id="rId10"/>
    <p:sldId id="319" r:id="rId11"/>
    <p:sldId id="342" r:id="rId12"/>
    <p:sldId id="320" r:id="rId13"/>
    <p:sldId id="349" r:id="rId14"/>
    <p:sldId id="322" r:id="rId15"/>
    <p:sldId id="326" r:id="rId16"/>
    <p:sldId id="327" r:id="rId17"/>
    <p:sldId id="334" r:id="rId18"/>
    <p:sldId id="331" r:id="rId19"/>
    <p:sldId id="352" r:id="rId20"/>
    <p:sldId id="332" r:id="rId21"/>
    <p:sldId id="333" r:id="rId22"/>
    <p:sldId id="351" r:id="rId23"/>
    <p:sldId id="335" r:id="rId24"/>
    <p:sldId id="336" r:id="rId25"/>
    <p:sldId id="337" r:id="rId26"/>
    <p:sldId id="338" r:id="rId27"/>
    <p:sldId id="339" r:id="rId28"/>
    <p:sldId id="340" r:id="rId29"/>
    <p:sldId id="341" r:id="rId30"/>
    <p:sldId id="350" r:id="rId31"/>
    <p:sldId id="348" r:id="rId32"/>
    <p:sldId id="353" r:id="rId33"/>
    <p:sldId id="354" r:id="rId34"/>
    <p:sldId id="343" r:id="rId35"/>
    <p:sldId id="344" r:id="rId36"/>
    <p:sldId id="345" r:id="rId37"/>
    <p:sldId id="346" r:id="rId38"/>
    <p:sldId id="347" r:id="rId39"/>
  </p:sldIdLst>
  <p:sldSz cx="9144000" cy="5143500" type="screen16x9"/>
  <p:notesSz cx="6858000" cy="9144000"/>
  <p:embeddedFontLst>
    <p:embeddedFont>
      <p:font typeface="Anaheim" panose="020B0604020202020204" charset="0"/>
      <p:regular r:id="rId41"/>
      <p:bold r:id="rId42"/>
    </p:embeddedFont>
    <p:embeddedFont>
      <p:font typeface="Bebas Neue" panose="020B0606020202050201" pitchFamily="34" charset="0"/>
      <p:regular r:id="rId43"/>
    </p:embeddedFont>
    <p:embeddedFont>
      <p:font typeface="Kanit" panose="020B0604020202020204" charset="-34"/>
      <p:regular r:id="rId44"/>
      <p:bold r:id="rId45"/>
      <p:italic r:id="rId46"/>
      <p:boldItalic r:id="rId47"/>
    </p:embeddedFont>
    <p:embeddedFont>
      <p:font typeface="Open Sans" panose="020B0606030504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9526B7-83EA-475D-BBBC-AB63DF61EA0A}" v="628" dt="2025-05-07T12:04:20.419"/>
  </p1510:revLst>
</p1510:revInfo>
</file>

<file path=ppt/tableStyles.xml><?xml version="1.0" encoding="utf-8"?>
<a:tblStyleLst xmlns:a="http://schemas.openxmlformats.org/drawingml/2006/main" def="{3EAFA8E5-68D8-4E04-8CC7-556FFEE18449}">
  <a:tblStyle styleId="{3EAFA8E5-68D8-4E04-8CC7-556FFEE184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93928F8-9A54-4227-A8D7-4EE954EA9DF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avier Henry" userId="da155677b2bd8da9" providerId="LiveId" clId="{8D9526B7-83EA-475D-BBBC-AB63DF61EA0A}"/>
    <pc:docChg chg="undo redo custSel addSld delSld modSld sldOrd delMainMaster">
      <pc:chgData name="Xavier Henry" userId="da155677b2bd8da9" providerId="LiveId" clId="{8D9526B7-83EA-475D-BBBC-AB63DF61EA0A}" dt="2025-05-07T12:04:20.419" v="5478"/>
      <pc:docMkLst>
        <pc:docMk/>
      </pc:docMkLst>
      <pc:sldChg chg="delSp modSp mod modTransition">
        <pc:chgData name="Xavier Henry" userId="da155677b2bd8da9" providerId="LiveId" clId="{8D9526B7-83EA-475D-BBBC-AB63DF61EA0A}" dt="2025-05-04T04:45:49.099" v="3791"/>
        <pc:sldMkLst>
          <pc:docMk/>
          <pc:sldMk cId="0" sldId="256"/>
        </pc:sldMkLst>
        <pc:spChg chg="mod">
          <ac:chgData name="Xavier Henry" userId="da155677b2bd8da9" providerId="LiveId" clId="{8D9526B7-83EA-475D-BBBC-AB63DF61EA0A}" dt="2025-05-04T02:46:36.761" v="36" actId="14100"/>
          <ac:spMkLst>
            <pc:docMk/>
            <pc:sldMk cId="0" sldId="256"/>
            <ac:spMk id="347" creationId="{00000000-0000-0000-0000-000000000000}"/>
          </ac:spMkLst>
        </pc:spChg>
        <pc:spChg chg="mod">
          <ac:chgData name="Xavier Henry" userId="da155677b2bd8da9" providerId="LiveId" clId="{8D9526B7-83EA-475D-BBBC-AB63DF61EA0A}" dt="2025-05-04T02:48:41.464" v="306" actId="20577"/>
          <ac:spMkLst>
            <pc:docMk/>
            <pc:sldMk cId="0" sldId="256"/>
            <ac:spMk id="348" creationId="{00000000-0000-0000-0000-000000000000}"/>
          </ac:spMkLst>
        </pc:spChg>
        <pc:spChg chg="mod">
          <ac:chgData name="Xavier Henry" userId="da155677b2bd8da9" providerId="LiveId" clId="{8D9526B7-83EA-475D-BBBC-AB63DF61EA0A}" dt="2025-05-04T02:46:41.811" v="40" actId="20577"/>
          <ac:spMkLst>
            <pc:docMk/>
            <pc:sldMk cId="0" sldId="256"/>
            <ac:spMk id="353" creationId="{00000000-0000-0000-0000-000000000000}"/>
          </ac:spMkLst>
        </pc:spChg>
        <pc:spChg chg="mod">
          <ac:chgData name="Xavier Henry" userId="da155677b2bd8da9" providerId="LiveId" clId="{8D9526B7-83EA-475D-BBBC-AB63DF61EA0A}" dt="2025-05-04T02:47:34.460" v="103" actId="20577"/>
          <ac:spMkLst>
            <pc:docMk/>
            <pc:sldMk cId="0" sldId="256"/>
            <ac:spMk id="354" creationId="{00000000-0000-0000-0000-000000000000}"/>
          </ac:spMkLst>
        </pc:spChg>
        <pc:spChg chg="mod">
          <ac:chgData name="Xavier Henry" userId="da155677b2bd8da9" providerId="LiveId" clId="{8D9526B7-83EA-475D-BBBC-AB63DF61EA0A}" dt="2025-05-04T02:50:24.868" v="316" actId="1076"/>
          <ac:spMkLst>
            <pc:docMk/>
            <pc:sldMk cId="0" sldId="256"/>
            <ac:spMk id="355" creationId="{00000000-0000-0000-0000-000000000000}"/>
          </ac:spMkLst>
        </pc:spChg>
      </pc:sldChg>
      <pc:sldChg chg="del">
        <pc:chgData name="Xavier Henry" userId="da155677b2bd8da9" providerId="LiveId" clId="{8D9526B7-83EA-475D-BBBC-AB63DF61EA0A}" dt="2025-05-04T02:49:20.851" v="310" actId="2696"/>
        <pc:sldMkLst>
          <pc:docMk/>
          <pc:sldMk cId="0" sldId="257"/>
        </pc:sldMkLst>
      </pc:sldChg>
      <pc:sldChg chg="addSp delSp modSp mod modTransition">
        <pc:chgData name="Xavier Henry" userId="da155677b2bd8da9" providerId="LiveId" clId="{8D9526B7-83EA-475D-BBBC-AB63DF61EA0A}" dt="2025-05-04T04:45:49.099" v="3791"/>
        <pc:sldMkLst>
          <pc:docMk/>
          <pc:sldMk cId="0" sldId="258"/>
        </pc:sldMkLst>
        <pc:spChg chg="add del mod">
          <ac:chgData name="Xavier Henry" userId="da155677b2bd8da9" providerId="LiveId" clId="{8D9526B7-83EA-475D-BBBC-AB63DF61EA0A}" dt="2025-05-04T02:52:57.301" v="382" actId="1076"/>
          <ac:spMkLst>
            <pc:docMk/>
            <pc:sldMk cId="0" sldId="258"/>
            <ac:spMk id="3" creationId="{FA781134-6B91-E733-2938-0A340DAA5B0B}"/>
          </ac:spMkLst>
        </pc:spChg>
        <pc:spChg chg="mod">
          <ac:chgData name="Xavier Henry" userId="da155677b2bd8da9" providerId="LiveId" clId="{8D9526B7-83EA-475D-BBBC-AB63DF61EA0A}" dt="2025-05-04T02:53:43.773" v="516" actId="1076"/>
          <ac:spMkLst>
            <pc:docMk/>
            <pc:sldMk cId="0" sldId="258"/>
            <ac:spMk id="424" creationId="{00000000-0000-0000-0000-000000000000}"/>
          </ac:spMkLst>
        </pc:spChg>
        <pc:spChg chg="mod">
          <ac:chgData name="Xavier Henry" userId="da155677b2bd8da9" providerId="LiveId" clId="{8D9526B7-83EA-475D-BBBC-AB63DF61EA0A}" dt="2025-05-04T02:53:40.768" v="515" actId="1076"/>
          <ac:spMkLst>
            <pc:docMk/>
            <pc:sldMk cId="0" sldId="258"/>
            <ac:spMk id="425" creationId="{00000000-0000-0000-0000-000000000000}"/>
          </ac:spMkLst>
        </pc:spChg>
        <pc:spChg chg="mod">
          <ac:chgData name="Xavier Henry" userId="da155677b2bd8da9" providerId="LiveId" clId="{8D9526B7-83EA-475D-BBBC-AB63DF61EA0A}" dt="2025-05-04T02:53:59.232" v="524" actId="20577"/>
          <ac:spMkLst>
            <pc:docMk/>
            <pc:sldMk cId="0" sldId="258"/>
            <ac:spMk id="426" creationId="{00000000-0000-0000-0000-000000000000}"/>
          </ac:spMkLst>
        </pc:spChg>
        <pc:spChg chg="mod">
          <ac:chgData name="Xavier Henry" userId="da155677b2bd8da9" providerId="LiveId" clId="{8D9526B7-83EA-475D-BBBC-AB63DF61EA0A}" dt="2025-05-04T03:01:22.036" v="589" actId="1076"/>
          <ac:spMkLst>
            <pc:docMk/>
            <pc:sldMk cId="0" sldId="258"/>
            <ac:spMk id="428" creationId="{00000000-0000-0000-0000-000000000000}"/>
          </ac:spMkLst>
        </pc:spChg>
        <pc:spChg chg="mod">
          <ac:chgData name="Xavier Henry" userId="da155677b2bd8da9" providerId="LiveId" clId="{8D9526B7-83EA-475D-BBBC-AB63DF61EA0A}" dt="2025-05-04T03:01:41.799" v="662" actId="20577"/>
          <ac:spMkLst>
            <pc:docMk/>
            <pc:sldMk cId="0" sldId="258"/>
            <ac:spMk id="429" creationId="{00000000-0000-0000-0000-000000000000}"/>
          </ac:spMkLst>
        </pc:spChg>
        <pc:spChg chg="mod">
          <ac:chgData name="Xavier Henry" userId="da155677b2bd8da9" providerId="LiveId" clId="{8D9526B7-83EA-475D-BBBC-AB63DF61EA0A}" dt="2025-05-04T03:06:15.177" v="708" actId="1076"/>
          <ac:spMkLst>
            <pc:docMk/>
            <pc:sldMk cId="0" sldId="258"/>
            <ac:spMk id="434" creationId="{00000000-0000-0000-0000-000000000000}"/>
          </ac:spMkLst>
        </pc:spChg>
        <pc:spChg chg="mod">
          <ac:chgData name="Xavier Henry" userId="da155677b2bd8da9" providerId="LiveId" clId="{8D9526B7-83EA-475D-BBBC-AB63DF61EA0A}" dt="2025-05-04T03:07:18.701" v="844" actId="20577"/>
          <ac:spMkLst>
            <pc:docMk/>
            <pc:sldMk cId="0" sldId="258"/>
            <ac:spMk id="435" creationId="{00000000-0000-0000-0000-000000000000}"/>
          </ac:spMkLst>
        </pc:spChg>
        <pc:grpChg chg="mod">
          <ac:chgData name="Xavier Henry" userId="da155677b2bd8da9" providerId="LiveId" clId="{8D9526B7-83EA-475D-BBBC-AB63DF61EA0A}" dt="2025-05-04T02:52:16.951" v="373" actId="1076"/>
          <ac:grpSpMkLst>
            <pc:docMk/>
            <pc:sldMk cId="0" sldId="258"/>
            <ac:grpSpMk id="431" creationId="{00000000-0000-0000-0000-000000000000}"/>
          </ac:grpSpMkLst>
        </pc:grpChg>
        <pc:grpChg chg="mod">
          <ac:chgData name="Xavier Henry" userId="da155677b2bd8da9" providerId="LiveId" clId="{8D9526B7-83EA-475D-BBBC-AB63DF61EA0A}" dt="2025-05-04T03:06:08.384" v="705" actId="1076"/>
          <ac:grpSpMkLst>
            <pc:docMk/>
            <pc:sldMk cId="0" sldId="258"/>
            <ac:grpSpMk id="449" creationId="{00000000-0000-0000-0000-000000000000}"/>
          </ac:grpSpMkLst>
        </pc:grpChg>
        <pc:grpChg chg="mod">
          <ac:chgData name="Xavier Henry" userId="da155677b2bd8da9" providerId="LiveId" clId="{8D9526B7-83EA-475D-BBBC-AB63DF61EA0A}" dt="2025-05-04T03:06:10.391" v="706" actId="1076"/>
          <ac:grpSpMkLst>
            <pc:docMk/>
            <pc:sldMk cId="0" sldId="258"/>
            <ac:grpSpMk id="452" creationId="{00000000-0000-0000-0000-000000000000}"/>
          </ac:grpSpMkLst>
        </pc:grpChg>
      </pc:sldChg>
      <pc:sldChg chg="del ord">
        <pc:chgData name="Xavier Henry" userId="da155677b2bd8da9" providerId="LiveId" clId="{8D9526B7-83EA-475D-BBBC-AB63DF61EA0A}" dt="2025-05-04T21:00:21.599" v="4549" actId="47"/>
        <pc:sldMkLst>
          <pc:docMk/>
          <pc:sldMk cId="0" sldId="259"/>
        </pc:sldMkLst>
      </pc:sldChg>
      <pc:sldChg chg="del">
        <pc:chgData name="Xavier Henry" userId="da155677b2bd8da9" providerId="LiveId" clId="{8D9526B7-83EA-475D-BBBC-AB63DF61EA0A}" dt="2025-05-04T21:00:21.599" v="4549" actId="47"/>
        <pc:sldMkLst>
          <pc:docMk/>
          <pc:sldMk cId="0" sldId="260"/>
        </pc:sldMkLst>
      </pc:sldChg>
      <pc:sldChg chg="addSp delSp modSp mod ord modTransition">
        <pc:chgData name="Xavier Henry" userId="da155677b2bd8da9" providerId="LiveId" clId="{8D9526B7-83EA-475D-BBBC-AB63DF61EA0A}" dt="2025-05-07T02:50:55.600" v="5101" actId="20577"/>
        <pc:sldMkLst>
          <pc:docMk/>
          <pc:sldMk cId="0" sldId="261"/>
        </pc:sldMkLst>
        <pc:spChg chg="mod">
          <ac:chgData name="Xavier Henry" userId="da155677b2bd8da9" providerId="LiveId" clId="{8D9526B7-83EA-475D-BBBC-AB63DF61EA0A}" dt="2025-05-04T03:07:49.112" v="854" actId="20577"/>
          <ac:spMkLst>
            <pc:docMk/>
            <pc:sldMk cId="0" sldId="261"/>
            <ac:spMk id="584" creationId="{00000000-0000-0000-0000-000000000000}"/>
          </ac:spMkLst>
        </pc:spChg>
        <pc:spChg chg="mod">
          <ac:chgData name="Xavier Henry" userId="da155677b2bd8da9" providerId="LiveId" clId="{8D9526B7-83EA-475D-BBBC-AB63DF61EA0A}" dt="2025-05-07T02:50:55.600" v="5101" actId="20577"/>
          <ac:spMkLst>
            <pc:docMk/>
            <pc:sldMk cId="0" sldId="261"/>
            <ac:spMk id="586" creationId="{00000000-0000-0000-0000-000000000000}"/>
          </ac:spMkLst>
        </pc:spChg>
      </pc:sldChg>
      <pc:sldChg chg="del">
        <pc:chgData name="Xavier Henry" userId="da155677b2bd8da9" providerId="LiveId" clId="{8D9526B7-83EA-475D-BBBC-AB63DF61EA0A}" dt="2025-05-04T21:00:21.599" v="4549" actId="47"/>
        <pc:sldMkLst>
          <pc:docMk/>
          <pc:sldMk cId="0" sldId="262"/>
        </pc:sldMkLst>
      </pc:sldChg>
      <pc:sldChg chg="del">
        <pc:chgData name="Xavier Henry" userId="da155677b2bd8da9" providerId="LiveId" clId="{8D9526B7-83EA-475D-BBBC-AB63DF61EA0A}" dt="2025-05-04T21:00:21.599" v="4549" actId="47"/>
        <pc:sldMkLst>
          <pc:docMk/>
          <pc:sldMk cId="0" sldId="263"/>
        </pc:sldMkLst>
      </pc:sldChg>
      <pc:sldChg chg="del">
        <pc:chgData name="Xavier Henry" userId="da155677b2bd8da9" providerId="LiveId" clId="{8D9526B7-83EA-475D-BBBC-AB63DF61EA0A}" dt="2025-05-04T21:00:21.599" v="4549" actId="47"/>
        <pc:sldMkLst>
          <pc:docMk/>
          <pc:sldMk cId="0" sldId="264"/>
        </pc:sldMkLst>
      </pc:sldChg>
      <pc:sldChg chg="del">
        <pc:chgData name="Xavier Henry" userId="da155677b2bd8da9" providerId="LiveId" clId="{8D9526B7-83EA-475D-BBBC-AB63DF61EA0A}" dt="2025-05-04T21:00:25.828" v="4550" actId="47"/>
        <pc:sldMkLst>
          <pc:docMk/>
          <pc:sldMk cId="0" sldId="265"/>
        </pc:sldMkLst>
      </pc:sldChg>
      <pc:sldChg chg="del">
        <pc:chgData name="Xavier Henry" userId="da155677b2bd8da9" providerId="LiveId" clId="{8D9526B7-83EA-475D-BBBC-AB63DF61EA0A}" dt="2025-05-04T21:00:25.828" v="4550" actId="47"/>
        <pc:sldMkLst>
          <pc:docMk/>
          <pc:sldMk cId="0" sldId="266"/>
        </pc:sldMkLst>
      </pc:sldChg>
      <pc:sldChg chg="del">
        <pc:chgData name="Xavier Henry" userId="da155677b2bd8da9" providerId="LiveId" clId="{8D9526B7-83EA-475D-BBBC-AB63DF61EA0A}" dt="2025-05-04T21:00:25.828" v="4550" actId="47"/>
        <pc:sldMkLst>
          <pc:docMk/>
          <pc:sldMk cId="0" sldId="267"/>
        </pc:sldMkLst>
      </pc:sldChg>
      <pc:sldChg chg="del">
        <pc:chgData name="Xavier Henry" userId="da155677b2bd8da9" providerId="LiveId" clId="{8D9526B7-83EA-475D-BBBC-AB63DF61EA0A}" dt="2025-05-04T21:00:26.903" v="4551" actId="47"/>
        <pc:sldMkLst>
          <pc:docMk/>
          <pc:sldMk cId="0" sldId="268"/>
        </pc:sldMkLst>
      </pc:sldChg>
      <pc:sldChg chg="del">
        <pc:chgData name="Xavier Henry" userId="da155677b2bd8da9" providerId="LiveId" clId="{8D9526B7-83EA-475D-BBBC-AB63DF61EA0A}" dt="2025-05-04T21:00:27.739" v="4552" actId="47"/>
        <pc:sldMkLst>
          <pc:docMk/>
          <pc:sldMk cId="0" sldId="269"/>
        </pc:sldMkLst>
      </pc:sldChg>
      <pc:sldChg chg="del">
        <pc:chgData name="Xavier Henry" userId="da155677b2bd8da9" providerId="LiveId" clId="{8D9526B7-83EA-475D-BBBC-AB63DF61EA0A}" dt="2025-05-04T21:00:21.599" v="4549" actId="47"/>
        <pc:sldMkLst>
          <pc:docMk/>
          <pc:sldMk cId="0" sldId="270"/>
        </pc:sldMkLst>
      </pc:sldChg>
      <pc:sldChg chg="del">
        <pc:chgData name="Xavier Henry" userId="da155677b2bd8da9" providerId="LiveId" clId="{8D9526B7-83EA-475D-BBBC-AB63DF61EA0A}" dt="2025-05-04T21:00:21.599" v="4549" actId="47"/>
        <pc:sldMkLst>
          <pc:docMk/>
          <pc:sldMk cId="0" sldId="271"/>
        </pc:sldMkLst>
      </pc:sldChg>
      <pc:sldChg chg="del">
        <pc:chgData name="Xavier Henry" userId="da155677b2bd8da9" providerId="LiveId" clId="{8D9526B7-83EA-475D-BBBC-AB63DF61EA0A}" dt="2025-05-04T21:00:28.250" v="4553" actId="47"/>
        <pc:sldMkLst>
          <pc:docMk/>
          <pc:sldMk cId="0" sldId="272"/>
        </pc:sldMkLst>
      </pc:sldChg>
      <pc:sldChg chg="del">
        <pc:chgData name="Xavier Henry" userId="da155677b2bd8da9" providerId="LiveId" clId="{8D9526B7-83EA-475D-BBBC-AB63DF61EA0A}" dt="2025-05-04T21:00:28.290" v="4554" actId="47"/>
        <pc:sldMkLst>
          <pc:docMk/>
          <pc:sldMk cId="0" sldId="273"/>
        </pc:sldMkLst>
      </pc:sldChg>
      <pc:sldChg chg="del">
        <pc:chgData name="Xavier Henry" userId="da155677b2bd8da9" providerId="LiveId" clId="{8D9526B7-83EA-475D-BBBC-AB63DF61EA0A}" dt="2025-05-04T21:00:28.352" v="4555" actId="47"/>
        <pc:sldMkLst>
          <pc:docMk/>
          <pc:sldMk cId="0" sldId="274"/>
        </pc:sldMkLst>
      </pc:sldChg>
      <pc:sldChg chg="del">
        <pc:chgData name="Xavier Henry" userId="da155677b2bd8da9" providerId="LiveId" clId="{8D9526B7-83EA-475D-BBBC-AB63DF61EA0A}" dt="2025-05-04T21:00:28.403" v="4556" actId="47"/>
        <pc:sldMkLst>
          <pc:docMk/>
          <pc:sldMk cId="0" sldId="275"/>
        </pc:sldMkLst>
      </pc:sldChg>
      <pc:sldChg chg="del">
        <pc:chgData name="Xavier Henry" userId="da155677b2bd8da9" providerId="LiveId" clId="{8D9526B7-83EA-475D-BBBC-AB63DF61EA0A}" dt="2025-05-04T21:00:28.454" v="4557" actId="47"/>
        <pc:sldMkLst>
          <pc:docMk/>
          <pc:sldMk cId="0" sldId="276"/>
        </pc:sldMkLst>
      </pc:sldChg>
      <pc:sldChg chg="del">
        <pc:chgData name="Xavier Henry" userId="da155677b2bd8da9" providerId="LiveId" clId="{8D9526B7-83EA-475D-BBBC-AB63DF61EA0A}" dt="2025-05-04T21:00:28.530" v="4558" actId="47"/>
        <pc:sldMkLst>
          <pc:docMk/>
          <pc:sldMk cId="0" sldId="277"/>
        </pc:sldMkLst>
      </pc:sldChg>
      <pc:sldChg chg="del">
        <pc:chgData name="Xavier Henry" userId="da155677b2bd8da9" providerId="LiveId" clId="{8D9526B7-83EA-475D-BBBC-AB63DF61EA0A}" dt="2025-05-04T21:00:29.342" v="4559" actId="47"/>
        <pc:sldMkLst>
          <pc:docMk/>
          <pc:sldMk cId="0" sldId="278"/>
        </pc:sldMkLst>
      </pc:sldChg>
      <pc:sldChg chg="del">
        <pc:chgData name="Xavier Henry" userId="da155677b2bd8da9" providerId="LiveId" clId="{8D9526B7-83EA-475D-BBBC-AB63DF61EA0A}" dt="2025-05-04T21:00:29.608" v="4560" actId="47"/>
        <pc:sldMkLst>
          <pc:docMk/>
          <pc:sldMk cId="0" sldId="279"/>
        </pc:sldMkLst>
      </pc:sldChg>
      <pc:sldChg chg="del">
        <pc:chgData name="Xavier Henry" userId="da155677b2bd8da9" providerId="LiveId" clId="{8D9526B7-83EA-475D-BBBC-AB63DF61EA0A}" dt="2025-05-04T21:00:29.841" v="4561" actId="47"/>
        <pc:sldMkLst>
          <pc:docMk/>
          <pc:sldMk cId="0" sldId="280"/>
        </pc:sldMkLst>
      </pc:sldChg>
      <pc:sldChg chg="del">
        <pc:chgData name="Xavier Henry" userId="da155677b2bd8da9" providerId="LiveId" clId="{8D9526B7-83EA-475D-BBBC-AB63DF61EA0A}" dt="2025-05-04T21:00:30.251" v="4562" actId="47"/>
        <pc:sldMkLst>
          <pc:docMk/>
          <pc:sldMk cId="0" sldId="281"/>
        </pc:sldMkLst>
      </pc:sldChg>
      <pc:sldChg chg="del">
        <pc:chgData name="Xavier Henry" userId="da155677b2bd8da9" providerId="LiveId" clId="{8D9526B7-83EA-475D-BBBC-AB63DF61EA0A}" dt="2025-05-04T21:00:30.581" v="4563" actId="47"/>
        <pc:sldMkLst>
          <pc:docMk/>
          <pc:sldMk cId="0" sldId="282"/>
        </pc:sldMkLst>
      </pc:sldChg>
      <pc:sldChg chg="del">
        <pc:chgData name="Xavier Henry" userId="da155677b2bd8da9" providerId="LiveId" clId="{8D9526B7-83EA-475D-BBBC-AB63DF61EA0A}" dt="2025-05-04T21:00:30.908" v="4564" actId="47"/>
        <pc:sldMkLst>
          <pc:docMk/>
          <pc:sldMk cId="0" sldId="283"/>
        </pc:sldMkLst>
      </pc:sldChg>
      <pc:sldChg chg="del">
        <pc:chgData name="Xavier Henry" userId="da155677b2bd8da9" providerId="LiveId" clId="{8D9526B7-83EA-475D-BBBC-AB63DF61EA0A}" dt="2025-05-04T21:00:31.109" v="4565" actId="47"/>
        <pc:sldMkLst>
          <pc:docMk/>
          <pc:sldMk cId="0" sldId="284"/>
        </pc:sldMkLst>
      </pc:sldChg>
      <pc:sldChg chg="del">
        <pc:chgData name="Xavier Henry" userId="da155677b2bd8da9" providerId="LiveId" clId="{8D9526B7-83EA-475D-BBBC-AB63DF61EA0A}" dt="2025-05-04T21:00:31.404" v="4566" actId="47"/>
        <pc:sldMkLst>
          <pc:docMk/>
          <pc:sldMk cId="0" sldId="285"/>
        </pc:sldMkLst>
      </pc:sldChg>
      <pc:sldChg chg="del">
        <pc:chgData name="Xavier Henry" userId="da155677b2bd8da9" providerId="LiveId" clId="{8D9526B7-83EA-475D-BBBC-AB63DF61EA0A}" dt="2025-05-04T21:00:31.699" v="4567" actId="47"/>
        <pc:sldMkLst>
          <pc:docMk/>
          <pc:sldMk cId="0" sldId="286"/>
        </pc:sldMkLst>
      </pc:sldChg>
      <pc:sldChg chg="del">
        <pc:chgData name="Xavier Henry" userId="da155677b2bd8da9" providerId="LiveId" clId="{8D9526B7-83EA-475D-BBBC-AB63DF61EA0A}" dt="2025-05-04T21:00:31.957" v="4568" actId="47"/>
        <pc:sldMkLst>
          <pc:docMk/>
          <pc:sldMk cId="0" sldId="287"/>
        </pc:sldMkLst>
      </pc:sldChg>
      <pc:sldChg chg="del">
        <pc:chgData name="Xavier Henry" userId="da155677b2bd8da9" providerId="LiveId" clId="{8D9526B7-83EA-475D-BBBC-AB63DF61EA0A}" dt="2025-05-04T21:00:32.126" v="4569" actId="47"/>
        <pc:sldMkLst>
          <pc:docMk/>
          <pc:sldMk cId="0" sldId="288"/>
        </pc:sldMkLst>
      </pc:sldChg>
      <pc:sldChg chg="del">
        <pc:chgData name="Xavier Henry" userId="da155677b2bd8da9" providerId="LiveId" clId="{8D9526B7-83EA-475D-BBBC-AB63DF61EA0A}" dt="2025-05-04T21:00:32.627" v="4570" actId="47"/>
        <pc:sldMkLst>
          <pc:docMk/>
          <pc:sldMk cId="0" sldId="289"/>
        </pc:sldMkLst>
      </pc:sldChg>
      <pc:sldChg chg="del">
        <pc:chgData name="Xavier Henry" userId="da155677b2bd8da9" providerId="LiveId" clId="{8D9526B7-83EA-475D-BBBC-AB63DF61EA0A}" dt="2025-05-04T21:00:32.693" v="4571" actId="47"/>
        <pc:sldMkLst>
          <pc:docMk/>
          <pc:sldMk cId="0" sldId="290"/>
        </pc:sldMkLst>
      </pc:sldChg>
      <pc:sldChg chg="del">
        <pc:chgData name="Xavier Henry" userId="da155677b2bd8da9" providerId="LiveId" clId="{8D9526B7-83EA-475D-BBBC-AB63DF61EA0A}" dt="2025-05-04T21:00:32.777" v="4572" actId="47"/>
        <pc:sldMkLst>
          <pc:docMk/>
          <pc:sldMk cId="0" sldId="291"/>
        </pc:sldMkLst>
      </pc:sldChg>
      <pc:sldChg chg="del">
        <pc:chgData name="Xavier Henry" userId="da155677b2bd8da9" providerId="LiveId" clId="{8D9526B7-83EA-475D-BBBC-AB63DF61EA0A}" dt="2025-05-04T21:00:32.829" v="4573" actId="47"/>
        <pc:sldMkLst>
          <pc:docMk/>
          <pc:sldMk cId="0" sldId="292"/>
        </pc:sldMkLst>
      </pc:sldChg>
      <pc:sldChg chg="del">
        <pc:chgData name="Xavier Henry" userId="da155677b2bd8da9" providerId="LiveId" clId="{8D9526B7-83EA-475D-BBBC-AB63DF61EA0A}" dt="2025-05-04T21:00:32.884" v="4574" actId="47"/>
        <pc:sldMkLst>
          <pc:docMk/>
          <pc:sldMk cId="0" sldId="293"/>
        </pc:sldMkLst>
      </pc:sldChg>
      <pc:sldChg chg="del">
        <pc:chgData name="Xavier Henry" userId="da155677b2bd8da9" providerId="LiveId" clId="{8D9526B7-83EA-475D-BBBC-AB63DF61EA0A}" dt="2025-05-04T21:00:32.932" v="4575" actId="47"/>
        <pc:sldMkLst>
          <pc:docMk/>
          <pc:sldMk cId="0" sldId="294"/>
        </pc:sldMkLst>
      </pc:sldChg>
      <pc:sldChg chg="del">
        <pc:chgData name="Xavier Henry" userId="da155677b2bd8da9" providerId="LiveId" clId="{8D9526B7-83EA-475D-BBBC-AB63DF61EA0A}" dt="2025-05-04T21:00:33.624" v="4576" actId="47"/>
        <pc:sldMkLst>
          <pc:docMk/>
          <pc:sldMk cId="0" sldId="295"/>
        </pc:sldMkLst>
      </pc:sldChg>
      <pc:sldChg chg="del">
        <pc:chgData name="Xavier Henry" userId="da155677b2bd8da9" providerId="LiveId" clId="{8D9526B7-83EA-475D-BBBC-AB63DF61EA0A}" dt="2025-05-04T21:00:34.121" v="4577" actId="47"/>
        <pc:sldMkLst>
          <pc:docMk/>
          <pc:sldMk cId="0" sldId="296"/>
        </pc:sldMkLst>
      </pc:sldChg>
      <pc:sldChg chg="del">
        <pc:chgData name="Xavier Henry" userId="da155677b2bd8da9" providerId="LiveId" clId="{8D9526B7-83EA-475D-BBBC-AB63DF61EA0A}" dt="2025-05-04T21:00:34.214" v="4578" actId="47"/>
        <pc:sldMkLst>
          <pc:docMk/>
          <pc:sldMk cId="0" sldId="297"/>
        </pc:sldMkLst>
      </pc:sldChg>
      <pc:sldChg chg="del">
        <pc:chgData name="Xavier Henry" userId="da155677b2bd8da9" providerId="LiveId" clId="{8D9526B7-83EA-475D-BBBC-AB63DF61EA0A}" dt="2025-05-04T21:00:34.552" v="4579" actId="47"/>
        <pc:sldMkLst>
          <pc:docMk/>
          <pc:sldMk cId="0" sldId="298"/>
        </pc:sldMkLst>
      </pc:sldChg>
      <pc:sldChg chg="del">
        <pc:chgData name="Xavier Henry" userId="da155677b2bd8da9" providerId="LiveId" clId="{8D9526B7-83EA-475D-BBBC-AB63DF61EA0A}" dt="2025-05-04T21:00:34.859" v="4580" actId="47"/>
        <pc:sldMkLst>
          <pc:docMk/>
          <pc:sldMk cId="0" sldId="299"/>
        </pc:sldMkLst>
      </pc:sldChg>
      <pc:sldChg chg="del">
        <pc:chgData name="Xavier Henry" userId="da155677b2bd8da9" providerId="LiveId" clId="{8D9526B7-83EA-475D-BBBC-AB63DF61EA0A}" dt="2025-05-04T21:00:34.976" v="4581" actId="47"/>
        <pc:sldMkLst>
          <pc:docMk/>
          <pc:sldMk cId="0" sldId="300"/>
        </pc:sldMkLst>
      </pc:sldChg>
      <pc:sldChg chg="del">
        <pc:chgData name="Xavier Henry" userId="da155677b2bd8da9" providerId="LiveId" clId="{8D9526B7-83EA-475D-BBBC-AB63DF61EA0A}" dt="2025-05-04T21:00:35.749" v="4582" actId="47"/>
        <pc:sldMkLst>
          <pc:docMk/>
          <pc:sldMk cId="0" sldId="301"/>
        </pc:sldMkLst>
      </pc:sldChg>
      <pc:sldChg chg="del">
        <pc:chgData name="Xavier Henry" userId="da155677b2bd8da9" providerId="LiveId" clId="{8D9526B7-83EA-475D-BBBC-AB63DF61EA0A}" dt="2025-05-04T21:00:35.940" v="4583" actId="47"/>
        <pc:sldMkLst>
          <pc:docMk/>
          <pc:sldMk cId="0" sldId="302"/>
        </pc:sldMkLst>
      </pc:sldChg>
      <pc:sldChg chg="del">
        <pc:chgData name="Xavier Henry" userId="da155677b2bd8da9" providerId="LiveId" clId="{8D9526B7-83EA-475D-BBBC-AB63DF61EA0A}" dt="2025-05-04T21:00:37.975" v="4584" actId="47"/>
        <pc:sldMkLst>
          <pc:docMk/>
          <pc:sldMk cId="0" sldId="303"/>
        </pc:sldMkLst>
      </pc:sldChg>
      <pc:sldChg chg="del">
        <pc:chgData name="Xavier Henry" userId="da155677b2bd8da9" providerId="LiveId" clId="{8D9526B7-83EA-475D-BBBC-AB63DF61EA0A}" dt="2025-05-04T21:00:38.470" v="4585" actId="47"/>
        <pc:sldMkLst>
          <pc:docMk/>
          <pc:sldMk cId="0" sldId="304"/>
        </pc:sldMkLst>
      </pc:sldChg>
      <pc:sldChg chg="del">
        <pc:chgData name="Xavier Henry" userId="da155677b2bd8da9" providerId="LiveId" clId="{8D9526B7-83EA-475D-BBBC-AB63DF61EA0A}" dt="2025-05-04T21:00:38.583" v="4586" actId="47"/>
        <pc:sldMkLst>
          <pc:docMk/>
          <pc:sldMk cId="0" sldId="305"/>
        </pc:sldMkLst>
      </pc:sldChg>
      <pc:sldChg chg="del">
        <pc:chgData name="Xavier Henry" userId="da155677b2bd8da9" providerId="LiveId" clId="{8D9526B7-83EA-475D-BBBC-AB63DF61EA0A}" dt="2025-05-04T21:00:38.715" v="4587" actId="47"/>
        <pc:sldMkLst>
          <pc:docMk/>
          <pc:sldMk cId="0" sldId="306"/>
        </pc:sldMkLst>
      </pc:sldChg>
      <pc:sldChg chg="del">
        <pc:chgData name="Xavier Henry" userId="da155677b2bd8da9" providerId="LiveId" clId="{8D9526B7-83EA-475D-BBBC-AB63DF61EA0A}" dt="2025-05-04T21:00:38.858" v="4588" actId="47"/>
        <pc:sldMkLst>
          <pc:docMk/>
          <pc:sldMk cId="0" sldId="307"/>
        </pc:sldMkLst>
      </pc:sldChg>
      <pc:sldChg chg="del">
        <pc:chgData name="Xavier Henry" userId="da155677b2bd8da9" providerId="LiveId" clId="{8D9526B7-83EA-475D-BBBC-AB63DF61EA0A}" dt="2025-05-04T21:00:39.977" v="4589" actId="47"/>
        <pc:sldMkLst>
          <pc:docMk/>
          <pc:sldMk cId="0" sldId="308"/>
        </pc:sldMkLst>
      </pc:sldChg>
      <pc:sldChg chg="del">
        <pc:chgData name="Xavier Henry" userId="da155677b2bd8da9" providerId="LiveId" clId="{8D9526B7-83EA-475D-BBBC-AB63DF61EA0A}" dt="2025-05-04T21:00:40.440" v="4590" actId="47"/>
        <pc:sldMkLst>
          <pc:docMk/>
          <pc:sldMk cId="0" sldId="309"/>
        </pc:sldMkLst>
      </pc:sldChg>
      <pc:sldChg chg="del">
        <pc:chgData name="Xavier Henry" userId="da155677b2bd8da9" providerId="LiveId" clId="{8D9526B7-83EA-475D-BBBC-AB63DF61EA0A}" dt="2025-05-04T21:00:40.495" v="4591" actId="47"/>
        <pc:sldMkLst>
          <pc:docMk/>
          <pc:sldMk cId="0" sldId="310"/>
        </pc:sldMkLst>
      </pc:sldChg>
      <pc:sldChg chg="del">
        <pc:chgData name="Xavier Henry" userId="da155677b2bd8da9" providerId="LiveId" clId="{8D9526B7-83EA-475D-BBBC-AB63DF61EA0A}" dt="2025-05-04T21:00:40.527" v="4592" actId="47"/>
        <pc:sldMkLst>
          <pc:docMk/>
          <pc:sldMk cId="0" sldId="311"/>
        </pc:sldMkLst>
      </pc:sldChg>
      <pc:sldChg chg="addSp delSp modSp new mod modTransition modAnim">
        <pc:chgData name="Xavier Henry" userId="da155677b2bd8da9" providerId="LiveId" clId="{8D9526B7-83EA-475D-BBBC-AB63DF61EA0A}" dt="2025-05-04T04:45:49.099" v="3791"/>
        <pc:sldMkLst>
          <pc:docMk/>
          <pc:sldMk cId="1386450791" sldId="312"/>
        </pc:sldMkLst>
        <pc:spChg chg="mod">
          <ac:chgData name="Xavier Henry" userId="da155677b2bd8da9" providerId="LiveId" clId="{8D9526B7-83EA-475D-BBBC-AB63DF61EA0A}" dt="2025-05-04T02:54:29.294" v="525" actId="1076"/>
          <ac:spMkLst>
            <pc:docMk/>
            <pc:sldMk cId="1386450791" sldId="312"/>
            <ac:spMk id="2" creationId="{D271B77F-64A8-DF6F-670E-1AA0ED3A23EA}"/>
          </ac:spMkLst>
        </pc:spChg>
        <pc:spChg chg="add mod">
          <ac:chgData name="Xavier Henry" userId="da155677b2bd8da9" providerId="LiveId" clId="{8D9526B7-83EA-475D-BBBC-AB63DF61EA0A}" dt="2025-05-04T02:58:09.791" v="571" actId="207"/>
          <ac:spMkLst>
            <pc:docMk/>
            <pc:sldMk cId="1386450791" sldId="312"/>
            <ac:spMk id="4" creationId="{1E42921B-1A5A-9A3C-1C94-DE88763586CC}"/>
          </ac:spMkLst>
        </pc:spChg>
        <pc:picChg chg="add mod">
          <ac:chgData name="Xavier Henry" userId="da155677b2bd8da9" providerId="LiveId" clId="{8D9526B7-83EA-475D-BBBC-AB63DF61EA0A}" dt="2025-05-04T02:56:35.400" v="558" actId="1076"/>
          <ac:picMkLst>
            <pc:docMk/>
            <pc:sldMk cId="1386450791" sldId="312"/>
            <ac:picMk id="1026" creationId="{6A8727BA-5497-A0F1-91C9-41674E6026EC}"/>
          </ac:picMkLst>
        </pc:picChg>
        <pc:picChg chg="add mod">
          <ac:chgData name="Xavier Henry" userId="da155677b2bd8da9" providerId="LiveId" clId="{8D9526B7-83EA-475D-BBBC-AB63DF61EA0A}" dt="2025-05-04T02:59:33.247" v="575" actId="14100"/>
          <ac:picMkLst>
            <pc:docMk/>
            <pc:sldMk cId="1386450791" sldId="312"/>
            <ac:picMk id="1028" creationId="{097DBA12-9C7C-3C72-1B1A-391B9AE2476B}"/>
          </ac:picMkLst>
        </pc:picChg>
        <pc:picChg chg="add mod">
          <ac:chgData name="Xavier Henry" userId="da155677b2bd8da9" providerId="LiveId" clId="{8D9526B7-83EA-475D-BBBC-AB63DF61EA0A}" dt="2025-05-04T03:00:22.245" v="582" actId="1076"/>
          <ac:picMkLst>
            <pc:docMk/>
            <pc:sldMk cId="1386450791" sldId="312"/>
            <ac:picMk id="1032" creationId="{158B6B28-D708-A778-AB65-C2881A0FCB2F}"/>
          </ac:picMkLst>
        </pc:picChg>
      </pc:sldChg>
      <pc:sldChg chg="addSp modSp new mod modTransition">
        <pc:chgData name="Xavier Henry" userId="da155677b2bd8da9" providerId="LiveId" clId="{8D9526B7-83EA-475D-BBBC-AB63DF61EA0A}" dt="2025-05-04T04:49:46.428" v="3795" actId="1076"/>
        <pc:sldMkLst>
          <pc:docMk/>
          <pc:sldMk cId="4150417538" sldId="313"/>
        </pc:sldMkLst>
      </pc:sldChg>
      <pc:sldChg chg="addSp delSp modSp add mod modTransition">
        <pc:chgData name="Xavier Henry" userId="da155677b2bd8da9" providerId="LiveId" clId="{8D9526B7-83EA-475D-BBBC-AB63DF61EA0A}" dt="2025-05-04T04:45:49.099" v="3791"/>
        <pc:sldMkLst>
          <pc:docMk/>
          <pc:sldMk cId="2983564197" sldId="314"/>
        </pc:sldMkLst>
        <pc:spChg chg="mod">
          <ac:chgData name="Xavier Henry" userId="da155677b2bd8da9" providerId="LiveId" clId="{8D9526B7-83EA-475D-BBBC-AB63DF61EA0A}" dt="2025-05-04T03:18:52.137" v="1754" actId="20577"/>
          <ac:spMkLst>
            <pc:docMk/>
            <pc:sldMk cId="2983564197" sldId="314"/>
            <ac:spMk id="4" creationId="{A87A71A8-44F1-5FF7-4D38-AC7B133D3AF3}"/>
          </ac:spMkLst>
        </pc:spChg>
        <pc:picChg chg="add mod">
          <ac:chgData name="Xavier Henry" userId="da155677b2bd8da9" providerId="LiveId" clId="{8D9526B7-83EA-475D-BBBC-AB63DF61EA0A}" dt="2025-05-04T03:19:00.830" v="1758" actId="1076"/>
          <ac:picMkLst>
            <pc:docMk/>
            <pc:sldMk cId="2983564197" sldId="314"/>
            <ac:picMk id="6" creationId="{986BF17A-8140-E789-1B11-5B1D1C3B4D1E}"/>
          </ac:picMkLst>
        </pc:picChg>
      </pc:sldChg>
      <pc:sldChg chg="delSp modSp add mod ord modTransition delAnim modAnim">
        <pc:chgData name="Xavier Henry" userId="da155677b2bd8da9" providerId="LiveId" clId="{8D9526B7-83EA-475D-BBBC-AB63DF61EA0A}" dt="2025-05-04T04:45:49.099" v="3791"/>
        <pc:sldMkLst>
          <pc:docMk/>
          <pc:sldMk cId="118677426" sldId="315"/>
        </pc:sldMkLst>
        <pc:spChg chg="mod">
          <ac:chgData name="Xavier Henry" userId="da155677b2bd8da9" providerId="LiveId" clId="{8D9526B7-83EA-475D-BBBC-AB63DF61EA0A}" dt="2025-05-04T03:19:29.904" v="1791" actId="1076"/>
          <ac:spMkLst>
            <pc:docMk/>
            <pc:sldMk cId="118677426" sldId="315"/>
            <ac:spMk id="2" creationId="{EB1DD5B7-AEB1-2763-DC18-8859A0A9F663}"/>
          </ac:spMkLst>
        </pc:spChg>
      </pc:sldChg>
      <pc:sldChg chg="addSp delSp modSp add mod modTransition">
        <pc:chgData name="Xavier Henry" userId="da155677b2bd8da9" providerId="LiveId" clId="{8D9526B7-83EA-475D-BBBC-AB63DF61EA0A}" dt="2025-05-07T03:00:28.494" v="5136" actId="115"/>
        <pc:sldMkLst>
          <pc:docMk/>
          <pc:sldMk cId="441852897" sldId="316"/>
        </pc:sldMkLst>
        <pc:spChg chg="mod">
          <ac:chgData name="Xavier Henry" userId="da155677b2bd8da9" providerId="LiveId" clId="{8D9526B7-83EA-475D-BBBC-AB63DF61EA0A}" dt="2025-05-07T03:00:28.494" v="5136" actId="115"/>
          <ac:spMkLst>
            <pc:docMk/>
            <pc:sldMk cId="441852897" sldId="316"/>
            <ac:spMk id="4" creationId="{8728BDAE-7FEC-1305-BF96-CC4E08CD3EC5}"/>
          </ac:spMkLst>
        </pc:spChg>
        <pc:spChg chg="add mod">
          <ac:chgData name="Xavier Henry" userId="da155677b2bd8da9" providerId="LiveId" clId="{8D9526B7-83EA-475D-BBBC-AB63DF61EA0A}" dt="2025-05-04T03:22:13.457" v="1992" actId="255"/>
          <ac:spMkLst>
            <pc:docMk/>
            <pc:sldMk cId="441852897" sldId="316"/>
            <ac:spMk id="5" creationId="{E67D5C1A-3F9A-5807-0768-5733A90A45A7}"/>
          </ac:spMkLst>
        </pc:spChg>
        <pc:picChg chg="add mod">
          <ac:chgData name="Xavier Henry" userId="da155677b2bd8da9" providerId="LiveId" clId="{8D9526B7-83EA-475D-BBBC-AB63DF61EA0A}" dt="2025-05-04T20:32:22.453" v="4450" actId="1076"/>
          <ac:picMkLst>
            <pc:docMk/>
            <pc:sldMk cId="441852897" sldId="316"/>
            <ac:picMk id="1028" creationId="{DA97E83C-9928-2C26-DE99-09EF0449C28F}"/>
          </ac:picMkLst>
        </pc:picChg>
      </pc:sldChg>
      <pc:sldChg chg="modSp add mod ord modTransition">
        <pc:chgData name="Xavier Henry" userId="da155677b2bd8da9" providerId="LiveId" clId="{8D9526B7-83EA-475D-BBBC-AB63DF61EA0A}" dt="2025-05-04T04:45:49.099" v="3791"/>
        <pc:sldMkLst>
          <pc:docMk/>
          <pc:sldMk cId="648390942" sldId="317"/>
        </pc:sldMkLst>
        <pc:spChg chg="mod">
          <ac:chgData name="Xavier Henry" userId="da155677b2bd8da9" providerId="LiveId" clId="{8D9526B7-83EA-475D-BBBC-AB63DF61EA0A}" dt="2025-05-04T03:23:09.069" v="2004" actId="1076"/>
          <ac:spMkLst>
            <pc:docMk/>
            <pc:sldMk cId="648390942" sldId="317"/>
            <ac:spMk id="2" creationId="{1C0A71A9-2500-4730-7EE3-FC6F30A25140}"/>
          </ac:spMkLst>
        </pc:spChg>
      </pc:sldChg>
      <pc:sldChg chg="modSp add mod ord modTransition">
        <pc:chgData name="Xavier Henry" userId="da155677b2bd8da9" providerId="LiveId" clId="{8D9526B7-83EA-475D-BBBC-AB63DF61EA0A}" dt="2025-05-04T04:45:49.099" v="3791"/>
        <pc:sldMkLst>
          <pc:docMk/>
          <pc:sldMk cId="2627142134" sldId="318"/>
        </pc:sldMkLst>
        <pc:spChg chg="mod">
          <ac:chgData name="Xavier Henry" userId="da155677b2bd8da9" providerId="LiveId" clId="{8D9526B7-83EA-475D-BBBC-AB63DF61EA0A}" dt="2025-05-04T03:23:25.908" v="2039" actId="20577"/>
          <ac:spMkLst>
            <pc:docMk/>
            <pc:sldMk cId="2627142134" sldId="318"/>
            <ac:spMk id="584" creationId="{40DB5CA4-67FB-9704-EAE1-6AC02D8C0ED0}"/>
          </ac:spMkLst>
        </pc:spChg>
        <pc:spChg chg="mod">
          <ac:chgData name="Xavier Henry" userId="da155677b2bd8da9" providerId="LiveId" clId="{8D9526B7-83EA-475D-BBBC-AB63DF61EA0A}" dt="2025-05-04T03:25:51.551" v="2306" actId="20577"/>
          <ac:spMkLst>
            <pc:docMk/>
            <pc:sldMk cId="2627142134" sldId="318"/>
            <ac:spMk id="586" creationId="{238BDA54-0459-776F-A087-A238D97C4EE7}"/>
          </ac:spMkLst>
        </pc:spChg>
      </pc:sldChg>
      <pc:sldChg chg="modSp add mod modTransition">
        <pc:chgData name="Xavier Henry" userId="da155677b2bd8da9" providerId="LiveId" clId="{8D9526B7-83EA-475D-BBBC-AB63DF61EA0A}" dt="2025-05-04T04:45:49.099" v="3791"/>
        <pc:sldMkLst>
          <pc:docMk/>
          <pc:sldMk cId="417467559" sldId="319"/>
        </pc:sldMkLst>
        <pc:spChg chg="mod">
          <ac:chgData name="Xavier Henry" userId="da155677b2bd8da9" providerId="LiveId" clId="{8D9526B7-83EA-475D-BBBC-AB63DF61EA0A}" dt="2025-05-04T03:27:36.970" v="2637" actId="20577"/>
          <ac:spMkLst>
            <pc:docMk/>
            <pc:sldMk cId="417467559" sldId="319"/>
            <ac:spMk id="584" creationId="{263F7E64-2F7E-E55B-23FD-51DF0DBA86FD}"/>
          </ac:spMkLst>
        </pc:spChg>
        <pc:spChg chg="mod">
          <ac:chgData name="Xavier Henry" userId="da155677b2bd8da9" providerId="LiveId" clId="{8D9526B7-83EA-475D-BBBC-AB63DF61EA0A}" dt="2025-05-04T03:27:24.579" v="2594" actId="20577"/>
          <ac:spMkLst>
            <pc:docMk/>
            <pc:sldMk cId="417467559" sldId="319"/>
            <ac:spMk id="586" creationId="{C57DCBB3-8904-91CE-AC9C-2231E7B0A6D2}"/>
          </ac:spMkLst>
        </pc:spChg>
      </pc:sldChg>
      <pc:sldChg chg="addSp modSp add mod ord modTransition modAnim">
        <pc:chgData name="Xavier Henry" userId="da155677b2bd8da9" providerId="LiveId" clId="{8D9526B7-83EA-475D-BBBC-AB63DF61EA0A}" dt="2025-05-04T04:45:49.099" v="3791"/>
        <pc:sldMkLst>
          <pc:docMk/>
          <pc:sldMk cId="3305147999" sldId="320"/>
        </pc:sldMkLst>
        <pc:spChg chg="mod">
          <ac:chgData name="Xavier Henry" userId="da155677b2bd8da9" providerId="LiveId" clId="{8D9526B7-83EA-475D-BBBC-AB63DF61EA0A}" dt="2025-05-04T03:30:46.722" v="2698" actId="1076"/>
          <ac:spMkLst>
            <pc:docMk/>
            <pc:sldMk cId="3305147999" sldId="320"/>
            <ac:spMk id="2" creationId="{205DCA60-4CAC-C354-F36F-FCC7A5C670E0}"/>
          </ac:spMkLst>
        </pc:spChg>
        <pc:spChg chg="add mod">
          <ac:chgData name="Xavier Henry" userId="da155677b2bd8da9" providerId="LiveId" clId="{8D9526B7-83EA-475D-BBBC-AB63DF61EA0A}" dt="2025-05-04T03:31:26.939" v="2717" actId="1076"/>
          <ac:spMkLst>
            <pc:docMk/>
            <pc:sldMk cId="3305147999" sldId="320"/>
            <ac:spMk id="3" creationId="{5881F42B-CE33-08F9-5970-C3E2FC04B8CD}"/>
          </ac:spMkLst>
        </pc:spChg>
      </pc:sldChg>
      <pc:sldChg chg="addSp delSp modSp new del mod setBg">
        <pc:chgData name="Xavier Henry" userId="da155677b2bd8da9" providerId="LiveId" clId="{8D9526B7-83EA-475D-BBBC-AB63DF61EA0A}" dt="2025-05-04T03:38:34.961" v="3081" actId="2696"/>
        <pc:sldMkLst>
          <pc:docMk/>
          <pc:sldMk cId="1872281855" sldId="321"/>
        </pc:sldMkLst>
      </pc:sldChg>
      <pc:sldChg chg="delSp modSp add mod modTransition delAnim modAnim">
        <pc:chgData name="Xavier Henry" userId="da155677b2bd8da9" providerId="LiveId" clId="{8D9526B7-83EA-475D-BBBC-AB63DF61EA0A}" dt="2025-05-04T04:45:49.099" v="3791"/>
        <pc:sldMkLst>
          <pc:docMk/>
          <pc:sldMk cId="2323215739" sldId="322"/>
        </pc:sldMkLst>
        <pc:spChg chg="mod">
          <ac:chgData name="Xavier Henry" userId="da155677b2bd8da9" providerId="LiveId" clId="{8D9526B7-83EA-475D-BBBC-AB63DF61EA0A}" dt="2025-05-04T03:37:27.546" v="3074" actId="1076"/>
          <ac:spMkLst>
            <pc:docMk/>
            <pc:sldMk cId="2323215739" sldId="322"/>
            <ac:spMk id="2" creationId="{9FC64CA3-1B17-B3E2-939B-9AEE8A955650}"/>
          </ac:spMkLst>
        </pc:spChg>
      </pc:sldChg>
      <pc:sldChg chg="addSp modSp new mod modTransition">
        <pc:chgData name="Xavier Henry" userId="da155677b2bd8da9" providerId="LiveId" clId="{8D9526B7-83EA-475D-BBBC-AB63DF61EA0A}" dt="2025-05-04T04:45:49.099" v="3791"/>
        <pc:sldMkLst>
          <pc:docMk/>
          <pc:sldMk cId="773928129" sldId="323"/>
        </pc:sldMkLst>
      </pc:sldChg>
      <pc:sldChg chg="addSp delSp modSp add mod modTransition">
        <pc:chgData name="Xavier Henry" userId="da155677b2bd8da9" providerId="LiveId" clId="{8D9526B7-83EA-475D-BBBC-AB63DF61EA0A}" dt="2025-05-04T04:45:49.099" v="3791"/>
        <pc:sldMkLst>
          <pc:docMk/>
          <pc:sldMk cId="2388342293" sldId="324"/>
        </pc:sldMkLst>
      </pc:sldChg>
      <pc:sldChg chg="addSp delSp modSp add mod modTransition">
        <pc:chgData name="Xavier Henry" userId="da155677b2bd8da9" providerId="LiveId" clId="{8D9526B7-83EA-475D-BBBC-AB63DF61EA0A}" dt="2025-05-04T04:45:49.099" v="3791"/>
        <pc:sldMkLst>
          <pc:docMk/>
          <pc:sldMk cId="2103012281" sldId="325"/>
        </pc:sldMkLst>
      </pc:sldChg>
      <pc:sldChg chg="delSp modSp add mod ord modTransition delAnim modAnim">
        <pc:chgData name="Xavier Henry" userId="da155677b2bd8da9" providerId="LiveId" clId="{8D9526B7-83EA-475D-BBBC-AB63DF61EA0A}" dt="2025-05-04T04:45:49.099" v="3791"/>
        <pc:sldMkLst>
          <pc:docMk/>
          <pc:sldMk cId="1672704347" sldId="326"/>
        </pc:sldMkLst>
        <pc:spChg chg="mod">
          <ac:chgData name="Xavier Henry" userId="da155677b2bd8da9" providerId="LiveId" clId="{8D9526B7-83EA-475D-BBBC-AB63DF61EA0A}" dt="2025-05-04T03:42:22.140" v="3167" actId="1076"/>
          <ac:spMkLst>
            <pc:docMk/>
            <pc:sldMk cId="1672704347" sldId="326"/>
            <ac:spMk id="2" creationId="{1298F746-171A-BCA9-CCB2-48B494883BCA}"/>
          </ac:spMkLst>
        </pc:spChg>
      </pc:sldChg>
      <pc:sldChg chg="addSp delSp modSp add mod ord modTransition modAnim">
        <pc:chgData name="Xavier Henry" userId="da155677b2bd8da9" providerId="LiveId" clId="{8D9526B7-83EA-475D-BBBC-AB63DF61EA0A}" dt="2025-05-04T04:45:49.099" v="3791"/>
        <pc:sldMkLst>
          <pc:docMk/>
          <pc:sldMk cId="2471768104" sldId="327"/>
        </pc:sldMkLst>
        <pc:spChg chg="mod">
          <ac:chgData name="Xavier Henry" userId="da155677b2bd8da9" providerId="LiveId" clId="{8D9526B7-83EA-475D-BBBC-AB63DF61EA0A}" dt="2025-05-04T03:46:40.323" v="3357" actId="1076"/>
          <ac:spMkLst>
            <pc:docMk/>
            <pc:sldMk cId="2471768104" sldId="327"/>
            <ac:spMk id="2" creationId="{6F7D23FF-6B74-B644-2F10-C14DCBB7748F}"/>
          </ac:spMkLst>
        </pc:spChg>
        <pc:spChg chg="add mod">
          <ac:chgData name="Xavier Henry" userId="da155677b2bd8da9" providerId="LiveId" clId="{8D9526B7-83EA-475D-BBBC-AB63DF61EA0A}" dt="2025-05-04T03:45:49.980" v="3326" actId="1076"/>
          <ac:spMkLst>
            <pc:docMk/>
            <pc:sldMk cId="2471768104" sldId="327"/>
            <ac:spMk id="6" creationId="{5EC1E242-0DFE-C9A0-0C3D-9E942EA4438F}"/>
          </ac:spMkLst>
        </pc:spChg>
        <pc:spChg chg="add mod">
          <ac:chgData name="Xavier Henry" userId="da155677b2bd8da9" providerId="LiveId" clId="{8D9526B7-83EA-475D-BBBC-AB63DF61EA0A}" dt="2025-05-04T03:45:58.123" v="3327" actId="20577"/>
          <ac:spMkLst>
            <pc:docMk/>
            <pc:sldMk cId="2471768104" sldId="327"/>
            <ac:spMk id="7" creationId="{72EE131D-9438-C808-D06C-91AD62FE69D2}"/>
          </ac:spMkLst>
        </pc:spChg>
        <pc:spChg chg="add mod">
          <ac:chgData name="Xavier Henry" userId="da155677b2bd8da9" providerId="LiveId" clId="{8D9526B7-83EA-475D-BBBC-AB63DF61EA0A}" dt="2025-05-04T03:46:23.806" v="3349" actId="1076"/>
          <ac:spMkLst>
            <pc:docMk/>
            <pc:sldMk cId="2471768104" sldId="327"/>
            <ac:spMk id="9" creationId="{08D294CF-D03A-74B1-6271-CE37A78D73A6}"/>
          </ac:spMkLst>
        </pc:spChg>
      </pc:sldChg>
      <pc:sldChg chg="addSp delSp modSp add mod modTransition">
        <pc:chgData name="Xavier Henry" userId="da155677b2bd8da9" providerId="LiveId" clId="{8D9526B7-83EA-475D-BBBC-AB63DF61EA0A}" dt="2025-05-04T20:34:36.134" v="4494" actId="20577"/>
        <pc:sldMkLst>
          <pc:docMk/>
          <pc:sldMk cId="3265638094" sldId="328"/>
        </pc:sldMkLst>
      </pc:sldChg>
      <pc:sldChg chg="modSp add del mod ord">
        <pc:chgData name="Xavier Henry" userId="da155677b2bd8da9" providerId="LiveId" clId="{8D9526B7-83EA-475D-BBBC-AB63DF61EA0A}" dt="2025-05-04T03:52:50.290" v="3394" actId="47"/>
        <pc:sldMkLst>
          <pc:docMk/>
          <pc:sldMk cId="1833641022" sldId="329"/>
        </pc:sldMkLst>
      </pc:sldChg>
      <pc:sldChg chg="modSp add ord modTransition">
        <pc:chgData name="Xavier Henry" userId="da155677b2bd8da9" providerId="LiveId" clId="{8D9526B7-83EA-475D-BBBC-AB63DF61EA0A}" dt="2025-05-04T04:45:49.099" v="3791"/>
        <pc:sldMkLst>
          <pc:docMk/>
          <pc:sldMk cId="4100818318" sldId="330"/>
        </pc:sldMkLst>
      </pc:sldChg>
      <pc:sldChg chg="addSp delSp modSp add mod ord modTransition">
        <pc:chgData name="Xavier Henry" userId="da155677b2bd8da9" providerId="LiveId" clId="{8D9526B7-83EA-475D-BBBC-AB63DF61EA0A}" dt="2025-05-04T04:45:49.099" v="3791"/>
        <pc:sldMkLst>
          <pc:docMk/>
          <pc:sldMk cId="3721129056" sldId="331"/>
        </pc:sldMkLst>
        <pc:spChg chg="mod">
          <ac:chgData name="Xavier Henry" userId="da155677b2bd8da9" providerId="LiveId" clId="{8D9526B7-83EA-475D-BBBC-AB63DF61EA0A}" dt="2025-05-04T04:20:25.983" v="3642" actId="1076"/>
          <ac:spMkLst>
            <pc:docMk/>
            <pc:sldMk cId="3721129056" sldId="331"/>
            <ac:spMk id="4" creationId="{46608293-11B4-F1E1-DE2C-42C723A01788}"/>
          </ac:spMkLst>
        </pc:spChg>
        <pc:spChg chg="add mod">
          <ac:chgData name="Xavier Henry" userId="da155677b2bd8da9" providerId="LiveId" clId="{8D9526B7-83EA-475D-BBBC-AB63DF61EA0A}" dt="2025-05-04T04:00:43.541" v="3434" actId="1076"/>
          <ac:spMkLst>
            <pc:docMk/>
            <pc:sldMk cId="3721129056" sldId="331"/>
            <ac:spMk id="8" creationId="{4DB7EB16-D58E-D512-0622-EADA2953E4EF}"/>
          </ac:spMkLst>
        </pc:spChg>
        <pc:graphicFrameChg chg="add mod modGraphic">
          <ac:chgData name="Xavier Henry" userId="da155677b2bd8da9" providerId="LiveId" clId="{8D9526B7-83EA-475D-BBBC-AB63DF61EA0A}" dt="2025-05-04T04:12:02.482" v="3526" actId="1076"/>
          <ac:graphicFrameMkLst>
            <pc:docMk/>
            <pc:sldMk cId="3721129056" sldId="331"/>
            <ac:graphicFrameMk id="7" creationId="{09675830-4098-7362-C61A-E4A649DCC4A7}"/>
          </ac:graphicFrameMkLst>
        </pc:graphicFrameChg>
        <pc:picChg chg="add mod">
          <ac:chgData name="Xavier Henry" userId="da155677b2bd8da9" providerId="LiveId" clId="{8D9526B7-83EA-475D-BBBC-AB63DF61EA0A}" dt="2025-05-04T04:20:17.141" v="3641" actId="14100"/>
          <ac:picMkLst>
            <pc:docMk/>
            <pc:sldMk cId="3721129056" sldId="331"/>
            <ac:picMk id="6" creationId="{06B4FED1-E64A-7F50-0ED7-4929E5BF9334}"/>
          </ac:picMkLst>
        </pc:picChg>
      </pc:sldChg>
      <pc:sldChg chg="addSp delSp modSp add mod modTransition">
        <pc:chgData name="Xavier Henry" userId="da155677b2bd8da9" providerId="LiveId" clId="{8D9526B7-83EA-475D-BBBC-AB63DF61EA0A}" dt="2025-05-04T04:48:37.095" v="3793" actId="14100"/>
        <pc:sldMkLst>
          <pc:docMk/>
          <pc:sldMk cId="2258384463" sldId="332"/>
        </pc:sldMkLst>
        <pc:spChg chg="mod">
          <ac:chgData name="Xavier Henry" userId="da155677b2bd8da9" providerId="LiveId" clId="{8D9526B7-83EA-475D-BBBC-AB63DF61EA0A}" dt="2025-05-04T04:02:41.969" v="3479" actId="1076"/>
          <ac:spMkLst>
            <pc:docMk/>
            <pc:sldMk cId="2258384463" sldId="332"/>
            <ac:spMk id="4" creationId="{BD26BF7E-562E-6362-2243-BD7AC276CEF8}"/>
          </ac:spMkLst>
        </pc:spChg>
        <pc:graphicFrameChg chg="add mod modGraphic">
          <ac:chgData name="Xavier Henry" userId="da155677b2bd8da9" providerId="LiveId" clId="{8D9526B7-83EA-475D-BBBC-AB63DF61EA0A}" dt="2025-05-04T04:08:07.155" v="3522" actId="1076"/>
          <ac:graphicFrameMkLst>
            <pc:docMk/>
            <pc:sldMk cId="2258384463" sldId="332"/>
            <ac:graphicFrameMk id="2" creationId="{FDC06993-86BF-7D4F-3777-ABB14A757FCC}"/>
          </ac:graphicFrameMkLst>
        </pc:graphicFrameChg>
        <pc:picChg chg="add mod">
          <ac:chgData name="Xavier Henry" userId="da155677b2bd8da9" providerId="LiveId" clId="{8D9526B7-83EA-475D-BBBC-AB63DF61EA0A}" dt="2025-05-04T04:48:37.095" v="3793" actId="14100"/>
          <ac:picMkLst>
            <pc:docMk/>
            <pc:sldMk cId="2258384463" sldId="332"/>
            <ac:picMk id="8194" creationId="{A65FA362-BBE2-22A8-C3A6-E5326F65D26D}"/>
          </ac:picMkLst>
        </pc:picChg>
      </pc:sldChg>
      <pc:sldChg chg="addSp delSp modSp add mod modTransition">
        <pc:chgData name="Xavier Henry" userId="da155677b2bd8da9" providerId="LiveId" clId="{8D9526B7-83EA-475D-BBBC-AB63DF61EA0A}" dt="2025-05-04T04:48:06.007" v="3792" actId="14100"/>
        <pc:sldMkLst>
          <pc:docMk/>
          <pc:sldMk cId="3251807579" sldId="333"/>
        </pc:sldMkLst>
        <pc:spChg chg="mod">
          <ac:chgData name="Xavier Henry" userId="da155677b2bd8da9" providerId="LiveId" clId="{8D9526B7-83EA-475D-BBBC-AB63DF61EA0A}" dt="2025-05-04T04:04:37.814" v="3490" actId="20577"/>
          <ac:spMkLst>
            <pc:docMk/>
            <pc:sldMk cId="3251807579" sldId="333"/>
            <ac:spMk id="4" creationId="{282DB643-383A-EB00-706B-BE0F5E542F48}"/>
          </ac:spMkLst>
        </pc:spChg>
        <pc:spChg chg="add mod">
          <ac:chgData name="Xavier Henry" userId="da155677b2bd8da9" providerId="LiveId" clId="{8D9526B7-83EA-475D-BBBC-AB63DF61EA0A}" dt="2025-05-04T04:06:14.134" v="3512" actId="1076"/>
          <ac:spMkLst>
            <pc:docMk/>
            <pc:sldMk cId="3251807579" sldId="333"/>
            <ac:spMk id="9" creationId="{28499635-9D12-FA60-8E3F-9D25A331294A}"/>
          </ac:spMkLst>
        </pc:spChg>
        <pc:graphicFrameChg chg="add mod modGraphic">
          <ac:chgData name="Xavier Henry" userId="da155677b2bd8da9" providerId="LiveId" clId="{8D9526B7-83EA-475D-BBBC-AB63DF61EA0A}" dt="2025-05-04T04:48:06.007" v="3792" actId="14100"/>
          <ac:graphicFrameMkLst>
            <pc:docMk/>
            <pc:sldMk cId="3251807579" sldId="333"/>
            <ac:graphicFrameMk id="7" creationId="{9AA6AD08-4816-FA77-46AF-EAD69055FB96}"/>
          </ac:graphicFrameMkLst>
        </pc:graphicFrameChg>
        <pc:picChg chg="add mod modCrop">
          <ac:chgData name="Xavier Henry" userId="da155677b2bd8da9" providerId="LiveId" clId="{8D9526B7-83EA-475D-BBBC-AB63DF61EA0A}" dt="2025-05-04T04:12:23.355" v="3528" actId="732"/>
          <ac:picMkLst>
            <pc:docMk/>
            <pc:sldMk cId="3251807579" sldId="333"/>
            <ac:picMk id="5" creationId="{502FF957-2B85-3A36-721B-0FB45EB85438}"/>
          </ac:picMkLst>
        </pc:picChg>
      </pc:sldChg>
      <pc:sldChg chg="modSp add mod ord modTransition">
        <pc:chgData name="Xavier Henry" userId="da155677b2bd8da9" providerId="LiveId" clId="{8D9526B7-83EA-475D-BBBC-AB63DF61EA0A}" dt="2025-05-04T04:45:49.099" v="3791"/>
        <pc:sldMkLst>
          <pc:docMk/>
          <pc:sldMk cId="3634957487" sldId="334"/>
        </pc:sldMkLst>
        <pc:spChg chg="mod">
          <ac:chgData name="Xavier Henry" userId="da155677b2bd8da9" providerId="LiveId" clId="{8D9526B7-83EA-475D-BBBC-AB63DF61EA0A}" dt="2025-05-04T04:13:34.971" v="3550" actId="20577"/>
          <ac:spMkLst>
            <pc:docMk/>
            <pc:sldMk cId="3634957487" sldId="334"/>
            <ac:spMk id="2" creationId="{A71C8622-E148-1795-C769-B8895FBAF576}"/>
          </ac:spMkLst>
        </pc:spChg>
      </pc:sldChg>
      <pc:sldChg chg="addSp delSp modSp add mod ord modTransition">
        <pc:chgData name="Xavier Henry" userId="da155677b2bd8da9" providerId="LiveId" clId="{8D9526B7-83EA-475D-BBBC-AB63DF61EA0A}" dt="2025-05-04T04:45:49.099" v="3791"/>
        <pc:sldMkLst>
          <pc:docMk/>
          <pc:sldMk cId="2143394930" sldId="335"/>
        </pc:sldMkLst>
        <pc:spChg chg="mod">
          <ac:chgData name="Xavier Henry" userId="da155677b2bd8da9" providerId="LiveId" clId="{8D9526B7-83EA-475D-BBBC-AB63DF61EA0A}" dt="2025-05-04T04:14:36.549" v="3574" actId="255"/>
          <ac:spMkLst>
            <pc:docMk/>
            <pc:sldMk cId="2143394930" sldId="335"/>
            <ac:spMk id="4" creationId="{964AD2CB-1BBD-C0F0-05E3-51EA4F985FA0}"/>
          </ac:spMkLst>
        </pc:spChg>
        <pc:picChg chg="add mod">
          <ac:chgData name="Xavier Henry" userId="da155677b2bd8da9" providerId="LiveId" clId="{8D9526B7-83EA-475D-BBBC-AB63DF61EA0A}" dt="2025-05-04T04:14:56.550" v="3580" actId="1076"/>
          <ac:picMkLst>
            <pc:docMk/>
            <pc:sldMk cId="2143394930" sldId="335"/>
            <ac:picMk id="10242" creationId="{D76E723F-83D9-4722-4117-61265850F62F}"/>
          </ac:picMkLst>
        </pc:picChg>
      </pc:sldChg>
      <pc:sldChg chg="addSp delSp modSp add mod modTransition">
        <pc:chgData name="Xavier Henry" userId="da155677b2bd8da9" providerId="LiveId" clId="{8D9526B7-83EA-475D-BBBC-AB63DF61EA0A}" dt="2025-05-04T04:45:49.099" v="3791"/>
        <pc:sldMkLst>
          <pc:docMk/>
          <pc:sldMk cId="1154027469" sldId="336"/>
        </pc:sldMkLst>
        <pc:spChg chg="mod">
          <ac:chgData name="Xavier Henry" userId="da155677b2bd8da9" providerId="LiveId" clId="{8D9526B7-83EA-475D-BBBC-AB63DF61EA0A}" dt="2025-05-04T04:15:21.269" v="3613" actId="20577"/>
          <ac:spMkLst>
            <pc:docMk/>
            <pc:sldMk cId="1154027469" sldId="336"/>
            <ac:spMk id="4" creationId="{D925ED42-A01E-AD03-5FCF-423B46AEE7B8}"/>
          </ac:spMkLst>
        </pc:spChg>
        <pc:picChg chg="add mod">
          <ac:chgData name="Xavier Henry" userId="da155677b2bd8da9" providerId="LiveId" clId="{8D9526B7-83EA-475D-BBBC-AB63DF61EA0A}" dt="2025-05-04T04:15:44.265" v="3619" actId="1076"/>
          <ac:picMkLst>
            <pc:docMk/>
            <pc:sldMk cId="1154027469" sldId="336"/>
            <ac:picMk id="11266" creationId="{F90ADED6-0308-6C63-8DDA-EFC239B73028}"/>
          </ac:picMkLst>
        </pc:picChg>
      </pc:sldChg>
      <pc:sldChg chg="addSp delSp modSp add mod modTransition">
        <pc:chgData name="Xavier Henry" userId="da155677b2bd8da9" providerId="LiveId" clId="{8D9526B7-83EA-475D-BBBC-AB63DF61EA0A}" dt="2025-05-04T04:45:49.099" v="3791"/>
        <pc:sldMkLst>
          <pc:docMk/>
          <pc:sldMk cId="2039554434" sldId="337"/>
        </pc:sldMkLst>
        <pc:spChg chg="mod">
          <ac:chgData name="Xavier Henry" userId="da155677b2bd8da9" providerId="LiveId" clId="{8D9526B7-83EA-475D-BBBC-AB63DF61EA0A}" dt="2025-05-04T04:17:48.190" v="3634" actId="20577"/>
          <ac:spMkLst>
            <pc:docMk/>
            <pc:sldMk cId="2039554434" sldId="337"/>
            <ac:spMk id="4" creationId="{0B1E8784-D5D9-3CDA-3797-A4F884F9E709}"/>
          </ac:spMkLst>
        </pc:spChg>
        <pc:picChg chg="add mod">
          <ac:chgData name="Xavier Henry" userId="da155677b2bd8da9" providerId="LiveId" clId="{8D9526B7-83EA-475D-BBBC-AB63DF61EA0A}" dt="2025-05-04T04:18:01.988" v="3640" actId="1076"/>
          <ac:picMkLst>
            <pc:docMk/>
            <pc:sldMk cId="2039554434" sldId="337"/>
            <ac:picMk id="12290" creationId="{00011D1D-9589-FF75-CE0B-2DD2D6087136}"/>
          </ac:picMkLst>
        </pc:picChg>
      </pc:sldChg>
      <pc:sldChg chg="addSp modSp add mod ord modTransition">
        <pc:chgData name="Xavier Henry" userId="da155677b2bd8da9" providerId="LiveId" clId="{8D9526B7-83EA-475D-BBBC-AB63DF61EA0A}" dt="2025-05-07T03:11:05.616" v="5254" actId="1076"/>
        <pc:sldMkLst>
          <pc:docMk/>
          <pc:sldMk cId="3415382854" sldId="338"/>
        </pc:sldMkLst>
        <pc:spChg chg="mod">
          <ac:chgData name="Xavier Henry" userId="da155677b2bd8da9" providerId="LiveId" clId="{8D9526B7-83EA-475D-BBBC-AB63DF61EA0A}" dt="2025-05-04T04:29:02.836" v="3678" actId="1076"/>
          <ac:spMkLst>
            <pc:docMk/>
            <pc:sldMk cId="3415382854" sldId="338"/>
            <ac:spMk id="2" creationId="{5CC7CE04-6690-06BA-C50D-F949D6602287}"/>
          </ac:spMkLst>
        </pc:spChg>
        <pc:spChg chg="add mod">
          <ac:chgData name="Xavier Henry" userId="da155677b2bd8da9" providerId="LiveId" clId="{8D9526B7-83EA-475D-BBBC-AB63DF61EA0A}" dt="2025-05-07T03:11:05.616" v="5254" actId="1076"/>
          <ac:spMkLst>
            <pc:docMk/>
            <pc:sldMk cId="3415382854" sldId="338"/>
            <ac:spMk id="3" creationId="{A1F29D47-8B49-F685-746C-FB8495BF6229}"/>
          </ac:spMkLst>
        </pc:spChg>
        <pc:picChg chg="add mod">
          <ac:chgData name="Xavier Henry" userId="da155677b2bd8da9" providerId="LiveId" clId="{8D9526B7-83EA-475D-BBBC-AB63DF61EA0A}" dt="2025-05-07T03:11:00.467" v="5253" actId="1076"/>
          <ac:picMkLst>
            <pc:docMk/>
            <pc:sldMk cId="3415382854" sldId="338"/>
            <ac:picMk id="5" creationId="{0FD06BA0-41CA-07B8-18EB-7A5A7C835AD2}"/>
          </ac:picMkLst>
        </pc:picChg>
      </pc:sldChg>
      <pc:sldChg chg="addSp delSp modSp add mod modTransition">
        <pc:chgData name="Xavier Henry" userId="da155677b2bd8da9" providerId="LiveId" clId="{8D9526B7-83EA-475D-BBBC-AB63DF61EA0A}" dt="2025-05-04T04:45:49.099" v="3791"/>
        <pc:sldMkLst>
          <pc:docMk/>
          <pc:sldMk cId="1636423277" sldId="339"/>
        </pc:sldMkLst>
        <pc:spChg chg="add mod">
          <ac:chgData name="Xavier Henry" userId="da155677b2bd8da9" providerId="LiveId" clId="{8D9526B7-83EA-475D-BBBC-AB63DF61EA0A}" dt="2025-05-04T04:38:41.036" v="3747" actId="1076"/>
          <ac:spMkLst>
            <pc:docMk/>
            <pc:sldMk cId="1636423277" sldId="339"/>
            <ac:spMk id="7" creationId="{1701879A-9F51-EDE3-55FF-0380F84D6D76}"/>
          </ac:spMkLst>
        </pc:spChg>
        <pc:picChg chg="add mod">
          <ac:chgData name="Xavier Henry" userId="da155677b2bd8da9" providerId="LiveId" clId="{8D9526B7-83EA-475D-BBBC-AB63DF61EA0A}" dt="2025-05-04T04:38:36.802" v="3746" actId="1076"/>
          <ac:picMkLst>
            <pc:docMk/>
            <pc:sldMk cId="1636423277" sldId="339"/>
            <ac:picMk id="14338" creationId="{A338EACD-7A56-3529-F4CF-01F0F8C62E48}"/>
          </ac:picMkLst>
        </pc:picChg>
      </pc:sldChg>
      <pc:sldChg chg="addSp delSp modSp add mod modTransition">
        <pc:chgData name="Xavier Henry" userId="da155677b2bd8da9" providerId="LiveId" clId="{8D9526B7-83EA-475D-BBBC-AB63DF61EA0A}" dt="2025-05-04T04:45:49.099" v="3791"/>
        <pc:sldMkLst>
          <pc:docMk/>
          <pc:sldMk cId="3068278586" sldId="340"/>
        </pc:sldMkLst>
        <pc:spChg chg="add mod">
          <ac:chgData name="Xavier Henry" userId="da155677b2bd8da9" providerId="LiveId" clId="{8D9526B7-83EA-475D-BBBC-AB63DF61EA0A}" dt="2025-05-04T04:37:40.098" v="3714" actId="1076"/>
          <ac:spMkLst>
            <pc:docMk/>
            <pc:sldMk cId="3068278586" sldId="340"/>
            <ac:spMk id="2" creationId="{8F46950A-DAFE-E5BF-6DDF-0F31E14DE0E2}"/>
          </ac:spMkLst>
        </pc:spChg>
        <pc:picChg chg="add mod">
          <ac:chgData name="Xavier Henry" userId="da155677b2bd8da9" providerId="LiveId" clId="{8D9526B7-83EA-475D-BBBC-AB63DF61EA0A}" dt="2025-05-04T04:37:45.114" v="3715" actId="1076"/>
          <ac:picMkLst>
            <pc:docMk/>
            <pc:sldMk cId="3068278586" sldId="340"/>
            <ac:picMk id="15362" creationId="{AE53EC9E-6079-61D6-8FC1-27FCA3FD8162}"/>
          </ac:picMkLst>
        </pc:picChg>
      </pc:sldChg>
      <pc:sldChg chg="addSp delSp modSp add mod modTransition">
        <pc:chgData name="Xavier Henry" userId="da155677b2bd8da9" providerId="LiveId" clId="{8D9526B7-83EA-475D-BBBC-AB63DF61EA0A}" dt="2025-05-04T04:45:49.099" v="3791"/>
        <pc:sldMkLst>
          <pc:docMk/>
          <pc:sldMk cId="2733471392" sldId="341"/>
        </pc:sldMkLst>
        <pc:spChg chg="mod">
          <ac:chgData name="Xavier Henry" userId="da155677b2bd8da9" providerId="LiveId" clId="{8D9526B7-83EA-475D-BBBC-AB63DF61EA0A}" dt="2025-05-04T04:39:35.549" v="3788" actId="1076"/>
          <ac:spMkLst>
            <pc:docMk/>
            <pc:sldMk cId="2733471392" sldId="341"/>
            <ac:spMk id="2" creationId="{D16842CD-53C7-E07B-EBB5-E41FEE0DA68B}"/>
          </ac:spMkLst>
        </pc:spChg>
        <pc:picChg chg="add mod">
          <ac:chgData name="Xavier Henry" userId="da155677b2bd8da9" providerId="LiveId" clId="{8D9526B7-83EA-475D-BBBC-AB63DF61EA0A}" dt="2025-05-04T04:39:42.579" v="3790" actId="1076"/>
          <ac:picMkLst>
            <pc:docMk/>
            <pc:sldMk cId="2733471392" sldId="341"/>
            <ac:picMk id="3" creationId="{7921DABF-DEA3-8BC6-39CC-6076C3EF7CCA}"/>
          </ac:picMkLst>
        </pc:picChg>
      </pc:sldChg>
      <pc:sldChg chg="modSp add mod">
        <pc:chgData name="Xavier Henry" userId="da155677b2bd8da9" providerId="LiveId" clId="{8D9526B7-83EA-475D-BBBC-AB63DF61EA0A}" dt="2025-05-04T20:27:25.546" v="4442" actId="20577"/>
        <pc:sldMkLst>
          <pc:docMk/>
          <pc:sldMk cId="2149247793" sldId="342"/>
        </pc:sldMkLst>
        <pc:spChg chg="mod">
          <ac:chgData name="Xavier Henry" userId="da155677b2bd8da9" providerId="LiveId" clId="{8D9526B7-83EA-475D-BBBC-AB63DF61EA0A}" dt="2025-05-04T20:23:40.483" v="3861" actId="14100"/>
          <ac:spMkLst>
            <pc:docMk/>
            <pc:sldMk cId="2149247793" sldId="342"/>
            <ac:spMk id="584" creationId="{48132BBE-4F32-0495-8590-1BDD66FE69B2}"/>
          </ac:spMkLst>
        </pc:spChg>
        <pc:spChg chg="mod">
          <ac:chgData name="Xavier Henry" userId="da155677b2bd8da9" providerId="LiveId" clId="{8D9526B7-83EA-475D-BBBC-AB63DF61EA0A}" dt="2025-05-04T20:27:25.546" v="4442" actId="20577"/>
          <ac:spMkLst>
            <pc:docMk/>
            <pc:sldMk cId="2149247793" sldId="342"/>
            <ac:spMk id="586" creationId="{D387AB18-AD79-B3F7-832D-86E0E5A169FE}"/>
          </ac:spMkLst>
        </pc:spChg>
      </pc:sldChg>
      <pc:sldChg chg="modSp add mod ord">
        <pc:chgData name="Xavier Henry" userId="da155677b2bd8da9" providerId="LiveId" clId="{8D9526B7-83EA-475D-BBBC-AB63DF61EA0A}" dt="2025-05-04T20:52:55.016" v="4544"/>
        <pc:sldMkLst>
          <pc:docMk/>
          <pc:sldMk cId="3158217186" sldId="343"/>
        </pc:sldMkLst>
        <pc:spChg chg="mod">
          <ac:chgData name="Xavier Henry" userId="da155677b2bd8da9" providerId="LiveId" clId="{8D9526B7-83EA-475D-BBBC-AB63DF61EA0A}" dt="2025-05-04T20:52:49.771" v="4542" actId="1076"/>
          <ac:spMkLst>
            <pc:docMk/>
            <pc:sldMk cId="3158217186" sldId="343"/>
            <ac:spMk id="2" creationId="{7F1213C5-D162-F697-6C1A-7C30AA0982E6}"/>
          </ac:spMkLst>
        </pc:spChg>
      </pc:sldChg>
      <pc:sldChg chg="addSp delSp modSp add mod">
        <pc:chgData name="Xavier Henry" userId="da155677b2bd8da9" providerId="LiveId" clId="{8D9526B7-83EA-475D-BBBC-AB63DF61EA0A}" dt="2025-05-04T20:58:53.997" v="4548"/>
        <pc:sldMkLst>
          <pc:docMk/>
          <pc:sldMk cId="2720707811" sldId="344"/>
        </pc:sldMkLst>
        <pc:picChg chg="add">
          <ac:chgData name="Xavier Henry" userId="da155677b2bd8da9" providerId="LiveId" clId="{8D9526B7-83EA-475D-BBBC-AB63DF61EA0A}" dt="2025-05-04T20:58:53.997" v="4548"/>
          <ac:picMkLst>
            <pc:docMk/>
            <pc:sldMk cId="2720707811" sldId="344"/>
            <ac:picMk id="3074" creationId="{CA472D80-775F-32DD-1DFA-18C780760782}"/>
          </ac:picMkLst>
        </pc:picChg>
      </pc:sldChg>
      <pc:sldChg chg="modSp add mod ord">
        <pc:chgData name="Xavier Henry" userId="da155677b2bd8da9" providerId="LiveId" clId="{8D9526B7-83EA-475D-BBBC-AB63DF61EA0A}" dt="2025-05-04T21:05:49.376" v="4639" actId="255"/>
        <pc:sldMkLst>
          <pc:docMk/>
          <pc:sldMk cId="2700963380" sldId="345"/>
        </pc:sldMkLst>
        <pc:spChg chg="mod">
          <ac:chgData name="Xavier Henry" userId="da155677b2bd8da9" providerId="LiveId" clId="{8D9526B7-83EA-475D-BBBC-AB63DF61EA0A}" dt="2025-05-04T21:02:17.447" v="4607" actId="20577"/>
          <ac:spMkLst>
            <pc:docMk/>
            <pc:sldMk cId="2700963380" sldId="345"/>
            <ac:spMk id="584" creationId="{5E95C664-DD63-D9E3-35C2-6B58A34D4589}"/>
          </ac:spMkLst>
        </pc:spChg>
        <pc:spChg chg="mod">
          <ac:chgData name="Xavier Henry" userId="da155677b2bd8da9" providerId="LiveId" clId="{8D9526B7-83EA-475D-BBBC-AB63DF61EA0A}" dt="2025-05-04T21:05:49.376" v="4639" actId="255"/>
          <ac:spMkLst>
            <pc:docMk/>
            <pc:sldMk cId="2700963380" sldId="345"/>
            <ac:spMk id="586" creationId="{7D9332C7-646A-0732-4830-44FC36C90FAC}"/>
          </ac:spMkLst>
        </pc:spChg>
      </pc:sldChg>
      <pc:sldChg chg="modSp add mod">
        <pc:chgData name="Xavier Henry" userId="da155677b2bd8da9" providerId="LiveId" clId="{8D9526B7-83EA-475D-BBBC-AB63DF61EA0A}" dt="2025-05-04T21:06:08.752" v="4641" actId="255"/>
        <pc:sldMkLst>
          <pc:docMk/>
          <pc:sldMk cId="456032619" sldId="346"/>
        </pc:sldMkLst>
        <pc:spChg chg="mod">
          <ac:chgData name="Xavier Henry" userId="da155677b2bd8da9" providerId="LiveId" clId="{8D9526B7-83EA-475D-BBBC-AB63DF61EA0A}" dt="2025-05-04T21:06:08.752" v="4641" actId="255"/>
          <ac:spMkLst>
            <pc:docMk/>
            <pc:sldMk cId="456032619" sldId="346"/>
            <ac:spMk id="586" creationId="{EC38298A-7BFA-5B34-950C-B84D29F08974}"/>
          </ac:spMkLst>
        </pc:spChg>
      </pc:sldChg>
      <pc:sldChg chg="modSp add mod">
        <pc:chgData name="Xavier Henry" userId="da155677b2bd8da9" providerId="LiveId" clId="{8D9526B7-83EA-475D-BBBC-AB63DF61EA0A}" dt="2025-05-04T21:06:21.717" v="4645" actId="255"/>
        <pc:sldMkLst>
          <pc:docMk/>
          <pc:sldMk cId="1296125178" sldId="347"/>
        </pc:sldMkLst>
        <pc:spChg chg="mod">
          <ac:chgData name="Xavier Henry" userId="da155677b2bd8da9" providerId="LiveId" clId="{8D9526B7-83EA-475D-BBBC-AB63DF61EA0A}" dt="2025-05-04T21:06:21.717" v="4645" actId="255"/>
          <ac:spMkLst>
            <pc:docMk/>
            <pc:sldMk cId="1296125178" sldId="347"/>
            <ac:spMk id="586" creationId="{274AA731-D8DE-8C91-6D5F-A2C0F79C62B6}"/>
          </ac:spMkLst>
        </pc:spChg>
      </pc:sldChg>
      <pc:sldChg chg="modSp add mod ord">
        <pc:chgData name="Xavier Henry" userId="da155677b2bd8da9" providerId="LiveId" clId="{8D9526B7-83EA-475D-BBBC-AB63DF61EA0A}" dt="2025-05-04T21:19:17.494" v="5053" actId="20577"/>
        <pc:sldMkLst>
          <pc:docMk/>
          <pc:sldMk cId="3277245316" sldId="348"/>
        </pc:sldMkLst>
        <pc:spChg chg="mod">
          <ac:chgData name="Xavier Henry" userId="da155677b2bd8da9" providerId="LiveId" clId="{8D9526B7-83EA-475D-BBBC-AB63DF61EA0A}" dt="2025-05-04T21:14:00.632" v="4672" actId="14100"/>
          <ac:spMkLst>
            <pc:docMk/>
            <pc:sldMk cId="3277245316" sldId="348"/>
            <ac:spMk id="584" creationId="{894329EC-50C4-5F7F-B757-61363F00D8F1}"/>
          </ac:spMkLst>
        </pc:spChg>
        <pc:spChg chg="mod">
          <ac:chgData name="Xavier Henry" userId="da155677b2bd8da9" providerId="LiveId" clId="{8D9526B7-83EA-475D-BBBC-AB63DF61EA0A}" dt="2025-05-04T21:19:17.494" v="5053" actId="20577"/>
          <ac:spMkLst>
            <pc:docMk/>
            <pc:sldMk cId="3277245316" sldId="348"/>
            <ac:spMk id="586" creationId="{D3182861-B5F3-95A0-08BF-3230CFFAC4A6}"/>
          </ac:spMkLst>
        </pc:spChg>
      </pc:sldChg>
      <pc:sldChg chg="ord">
        <pc:chgData name="Xavier Henry" userId="da155677b2bd8da9" providerId="LiveId" clId="{8D9526B7-83EA-475D-BBBC-AB63DF61EA0A}" dt="2025-05-07T02:46:10.676" v="5064"/>
        <pc:sldMkLst>
          <pc:docMk/>
          <pc:sldMk cId="4210391730" sldId="349"/>
        </pc:sldMkLst>
      </pc:sldChg>
      <pc:sldChg chg="modAnim">
        <pc:chgData name="Xavier Henry" userId="da155677b2bd8da9" providerId="LiveId" clId="{8D9526B7-83EA-475D-BBBC-AB63DF61EA0A}" dt="2025-05-07T12:04:20.419" v="5478"/>
        <pc:sldMkLst>
          <pc:docMk/>
          <pc:sldMk cId="1988211698" sldId="350"/>
        </pc:sldMkLst>
      </pc:sldChg>
      <pc:sldChg chg="addSp modSp new mod">
        <pc:chgData name="Xavier Henry" userId="da155677b2bd8da9" providerId="LiveId" clId="{8D9526B7-83EA-475D-BBBC-AB63DF61EA0A}" dt="2025-05-07T02:39:16.678" v="5062" actId="1076"/>
        <pc:sldMkLst>
          <pc:docMk/>
          <pc:sldMk cId="1239771557" sldId="351"/>
        </pc:sldMkLst>
        <pc:picChg chg="add mod">
          <ac:chgData name="Xavier Henry" userId="da155677b2bd8da9" providerId="LiveId" clId="{8D9526B7-83EA-475D-BBBC-AB63DF61EA0A}" dt="2025-05-07T02:39:16.678" v="5062" actId="1076"/>
          <ac:picMkLst>
            <pc:docMk/>
            <pc:sldMk cId="1239771557" sldId="351"/>
            <ac:picMk id="4" creationId="{06957F14-5EA8-DEB6-5BA7-03CA4B2E8FE4}"/>
          </ac:picMkLst>
        </pc:picChg>
      </pc:sldChg>
      <pc:sldChg chg="addSp delSp modSp new mod">
        <pc:chgData name="Xavier Henry" userId="da155677b2bd8da9" providerId="LiveId" clId="{8D9526B7-83EA-475D-BBBC-AB63DF61EA0A}" dt="2025-05-07T03:15:47.847" v="5265" actId="1076"/>
        <pc:sldMkLst>
          <pc:docMk/>
          <pc:sldMk cId="2271175987" sldId="352"/>
        </pc:sldMkLst>
        <pc:picChg chg="add del mod">
          <ac:chgData name="Xavier Henry" userId="da155677b2bd8da9" providerId="LiveId" clId="{8D9526B7-83EA-475D-BBBC-AB63DF61EA0A}" dt="2025-05-07T03:15:22.684" v="5256" actId="478"/>
          <ac:picMkLst>
            <pc:docMk/>
            <pc:sldMk cId="2271175987" sldId="352"/>
            <ac:picMk id="4" creationId="{27D19BB5-9332-0529-B457-D9E18EE07912}"/>
          </ac:picMkLst>
        </pc:picChg>
        <pc:picChg chg="add mod modCrop">
          <ac:chgData name="Xavier Henry" userId="da155677b2bd8da9" providerId="LiveId" clId="{8D9526B7-83EA-475D-BBBC-AB63DF61EA0A}" dt="2025-05-07T03:15:47.847" v="5265" actId="1076"/>
          <ac:picMkLst>
            <pc:docMk/>
            <pc:sldMk cId="2271175987" sldId="352"/>
            <ac:picMk id="6" creationId="{2AA71324-13CE-9076-5A62-35618C334570}"/>
          </ac:picMkLst>
        </pc:picChg>
      </pc:sldChg>
      <pc:sldChg chg="addSp delSp modSp add mod">
        <pc:chgData name="Xavier Henry" userId="da155677b2bd8da9" providerId="LiveId" clId="{8D9526B7-83EA-475D-BBBC-AB63DF61EA0A}" dt="2025-05-07T02:59:45.647" v="5112" actId="1076"/>
        <pc:sldMkLst>
          <pc:docMk/>
          <pc:sldMk cId="2776059035" sldId="353"/>
        </pc:sldMkLst>
        <pc:spChg chg="add del mod">
          <ac:chgData name="Xavier Henry" userId="da155677b2bd8da9" providerId="LiveId" clId="{8D9526B7-83EA-475D-BBBC-AB63DF61EA0A}" dt="2025-05-07T02:56:30.080" v="5104" actId="478"/>
          <ac:spMkLst>
            <pc:docMk/>
            <pc:sldMk cId="2776059035" sldId="353"/>
            <ac:spMk id="3" creationId="{C3F0E458-BBA7-E09B-7C50-549A8F208ED5}"/>
          </ac:spMkLst>
        </pc:spChg>
        <pc:spChg chg="del">
          <ac:chgData name="Xavier Henry" userId="da155677b2bd8da9" providerId="LiveId" clId="{8D9526B7-83EA-475D-BBBC-AB63DF61EA0A}" dt="2025-05-07T02:56:27.243" v="5103" actId="478"/>
          <ac:spMkLst>
            <pc:docMk/>
            <pc:sldMk cId="2776059035" sldId="353"/>
            <ac:spMk id="586" creationId="{4B111DCF-E3E7-BE6D-1CF4-285233512B9E}"/>
          </ac:spMkLst>
        </pc:spChg>
        <pc:picChg chg="add del mod">
          <ac:chgData name="Xavier Henry" userId="da155677b2bd8da9" providerId="LiveId" clId="{8D9526B7-83EA-475D-BBBC-AB63DF61EA0A}" dt="2025-05-07T02:59:31.803" v="5108" actId="478"/>
          <ac:picMkLst>
            <pc:docMk/>
            <pc:sldMk cId="2776059035" sldId="353"/>
            <ac:picMk id="5" creationId="{708ECD48-CA57-FB37-B25C-8856DC4B005B}"/>
          </ac:picMkLst>
        </pc:picChg>
        <pc:picChg chg="add mod">
          <ac:chgData name="Xavier Henry" userId="da155677b2bd8da9" providerId="LiveId" clId="{8D9526B7-83EA-475D-BBBC-AB63DF61EA0A}" dt="2025-05-07T02:59:45.647" v="5112" actId="1076"/>
          <ac:picMkLst>
            <pc:docMk/>
            <pc:sldMk cId="2776059035" sldId="353"/>
            <ac:picMk id="7" creationId="{77EAB1AA-2776-8D9A-1621-57024D108B46}"/>
          </ac:picMkLst>
        </pc:picChg>
      </pc:sldChg>
      <pc:sldChg chg="delSp modSp new mod">
        <pc:chgData name="Xavier Henry" userId="da155677b2bd8da9" providerId="LiveId" clId="{8D9526B7-83EA-475D-BBBC-AB63DF61EA0A}" dt="2025-05-07T03:19:01.448" v="5477" actId="20577"/>
        <pc:sldMkLst>
          <pc:docMk/>
          <pc:sldMk cId="362990656" sldId="354"/>
        </pc:sldMkLst>
        <pc:spChg chg="mod">
          <ac:chgData name="Xavier Henry" userId="da155677b2bd8da9" providerId="LiveId" clId="{8D9526B7-83EA-475D-BBBC-AB63DF61EA0A}" dt="2025-05-07T03:19:01.448" v="5477" actId="20577"/>
          <ac:spMkLst>
            <pc:docMk/>
            <pc:sldMk cId="362990656" sldId="354"/>
            <ac:spMk id="2" creationId="{B1E91CBC-BEED-5D39-BEAB-3E4279D9FB5F}"/>
          </ac:spMkLst>
        </pc:spChg>
        <pc:spChg chg="del">
          <ac:chgData name="Xavier Henry" userId="da155677b2bd8da9" providerId="LiveId" clId="{8D9526B7-83EA-475D-BBBC-AB63DF61EA0A}" dt="2025-05-07T03:16:54.998" v="5283" actId="478"/>
          <ac:spMkLst>
            <pc:docMk/>
            <pc:sldMk cId="362990656" sldId="354"/>
            <ac:spMk id="3" creationId="{6EE2DF05-4E3F-EB0D-0C02-805062D34D09}"/>
          </ac:spMkLst>
        </pc:spChg>
        <pc:spChg chg="mod">
          <ac:chgData name="Xavier Henry" userId="da155677b2bd8da9" providerId="LiveId" clId="{8D9526B7-83EA-475D-BBBC-AB63DF61EA0A}" dt="2025-05-07T03:16:52.069" v="5282" actId="20577"/>
          <ac:spMkLst>
            <pc:docMk/>
            <pc:sldMk cId="362990656" sldId="354"/>
            <ac:spMk id="4" creationId="{E41E2E33-E0E3-F072-4B4F-F9D8B88B71C3}"/>
          </ac:spMkLst>
        </pc:spChg>
      </pc:sldChg>
      <pc:sldMasterChg chg="delSldLayout">
        <pc:chgData name="Xavier Henry" userId="da155677b2bd8da9" providerId="LiveId" clId="{8D9526B7-83EA-475D-BBBC-AB63DF61EA0A}" dt="2025-05-04T21:00:32.884" v="4574" actId="47"/>
        <pc:sldMasterMkLst>
          <pc:docMk/>
          <pc:sldMasterMk cId="0" sldId="2147483684"/>
        </pc:sldMasterMkLst>
        <pc:sldLayoutChg chg="del">
          <pc:chgData name="Xavier Henry" userId="da155677b2bd8da9" providerId="LiveId" clId="{8D9526B7-83EA-475D-BBBC-AB63DF61EA0A}" dt="2025-05-04T21:00:21.599" v="4549" actId="47"/>
          <pc:sldLayoutMkLst>
            <pc:docMk/>
            <pc:sldMasterMk cId="0" sldId="2147483684"/>
            <pc:sldLayoutMk cId="0" sldId="2147483649"/>
          </pc:sldLayoutMkLst>
        </pc:sldLayoutChg>
        <pc:sldLayoutChg chg="del">
          <pc:chgData name="Xavier Henry" userId="da155677b2bd8da9" providerId="LiveId" clId="{8D9526B7-83EA-475D-BBBC-AB63DF61EA0A}" dt="2025-05-04T21:00:32.884" v="4574" actId="47"/>
          <pc:sldLayoutMkLst>
            <pc:docMk/>
            <pc:sldMasterMk cId="0" sldId="2147483684"/>
            <pc:sldLayoutMk cId="0" sldId="2147483650"/>
          </pc:sldLayoutMkLst>
        </pc:sldLayoutChg>
        <pc:sldLayoutChg chg="del">
          <pc:chgData name="Xavier Henry" userId="da155677b2bd8da9" providerId="LiveId" clId="{8D9526B7-83EA-475D-BBBC-AB63DF61EA0A}" dt="2025-05-04T21:00:31.699" v="4567" actId="47"/>
          <pc:sldLayoutMkLst>
            <pc:docMk/>
            <pc:sldMasterMk cId="0" sldId="2147483684"/>
            <pc:sldLayoutMk cId="0" sldId="2147483652"/>
          </pc:sldLayoutMkLst>
        </pc:sldLayoutChg>
        <pc:sldLayoutChg chg="del">
          <pc:chgData name="Xavier Henry" userId="da155677b2bd8da9" providerId="LiveId" clId="{8D9526B7-83EA-475D-BBBC-AB63DF61EA0A}" dt="2025-05-04T21:00:32.627" v="4570" actId="47"/>
          <pc:sldLayoutMkLst>
            <pc:docMk/>
            <pc:sldMasterMk cId="0" sldId="2147483684"/>
            <pc:sldLayoutMk cId="0" sldId="2147483653"/>
          </pc:sldLayoutMkLst>
        </pc:sldLayoutChg>
        <pc:sldLayoutChg chg="del">
          <pc:chgData name="Xavier Henry" userId="da155677b2bd8da9" providerId="LiveId" clId="{8D9526B7-83EA-475D-BBBC-AB63DF61EA0A}" dt="2025-05-04T21:00:25.828" v="4550" actId="47"/>
          <pc:sldLayoutMkLst>
            <pc:docMk/>
            <pc:sldMasterMk cId="0" sldId="2147483684"/>
            <pc:sldLayoutMk cId="0" sldId="2147483654"/>
          </pc:sldLayoutMkLst>
        </pc:sldLayoutChg>
        <pc:sldLayoutChg chg="del">
          <pc:chgData name="Xavier Henry" userId="da155677b2bd8da9" providerId="LiveId" clId="{8D9526B7-83EA-475D-BBBC-AB63DF61EA0A}" dt="2025-05-04T21:00:21.599" v="4549" actId="47"/>
          <pc:sldLayoutMkLst>
            <pc:docMk/>
            <pc:sldMasterMk cId="0" sldId="2147483684"/>
            <pc:sldLayoutMk cId="0" sldId="2147483655"/>
          </pc:sldLayoutMkLst>
        </pc:sldLayoutChg>
        <pc:sldLayoutChg chg="del">
          <pc:chgData name="Xavier Henry" userId="da155677b2bd8da9" providerId="LiveId" clId="{8D9526B7-83EA-475D-BBBC-AB63DF61EA0A}" dt="2025-05-04T21:00:27.739" v="4552" actId="47"/>
          <pc:sldLayoutMkLst>
            <pc:docMk/>
            <pc:sldMasterMk cId="0" sldId="2147483684"/>
            <pc:sldLayoutMk cId="0" sldId="2147483656"/>
          </pc:sldLayoutMkLst>
        </pc:sldLayoutChg>
        <pc:sldLayoutChg chg="del">
          <pc:chgData name="Xavier Henry" userId="da155677b2bd8da9" providerId="LiveId" clId="{8D9526B7-83EA-475D-BBBC-AB63DF61EA0A}" dt="2025-05-04T21:00:21.599" v="4549" actId="47"/>
          <pc:sldLayoutMkLst>
            <pc:docMk/>
            <pc:sldMasterMk cId="0" sldId="2147483684"/>
            <pc:sldLayoutMk cId="0" sldId="2147483657"/>
          </pc:sldLayoutMkLst>
        </pc:sldLayoutChg>
        <pc:sldLayoutChg chg="del">
          <pc:chgData name="Xavier Henry" userId="da155677b2bd8da9" providerId="LiveId" clId="{8D9526B7-83EA-475D-BBBC-AB63DF61EA0A}" dt="2025-05-04T21:00:26.903" v="4551" actId="47"/>
          <pc:sldLayoutMkLst>
            <pc:docMk/>
            <pc:sldMasterMk cId="0" sldId="2147483684"/>
            <pc:sldLayoutMk cId="0" sldId="2147483660"/>
          </pc:sldLayoutMkLst>
        </pc:sldLayoutChg>
        <pc:sldLayoutChg chg="del">
          <pc:chgData name="Xavier Henry" userId="da155677b2bd8da9" providerId="LiveId" clId="{8D9526B7-83EA-475D-BBBC-AB63DF61EA0A}" dt="2025-05-04T21:00:21.599" v="4549" actId="47"/>
          <pc:sldLayoutMkLst>
            <pc:docMk/>
            <pc:sldMasterMk cId="0" sldId="2147483684"/>
            <pc:sldLayoutMk cId="0" sldId="2147483661"/>
          </pc:sldLayoutMkLst>
        </pc:sldLayoutChg>
        <pc:sldLayoutChg chg="del">
          <pc:chgData name="Xavier Henry" userId="da155677b2bd8da9" providerId="LiveId" clId="{8D9526B7-83EA-475D-BBBC-AB63DF61EA0A}" dt="2025-05-04T21:00:21.599" v="4549" actId="47"/>
          <pc:sldLayoutMkLst>
            <pc:docMk/>
            <pc:sldMasterMk cId="0" sldId="2147483684"/>
            <pc:sldLayoutMk cId="0" sldId="2147483662"/>
          </pc:sldLayoutMkLst>
        </pc:sldLayoutChg>
        <pc:sldLayoutChg chg="del">
          <pc:chgData name="Xavier Henry" userId="da155677b2bd8da9" providerId="LiveId" clId="{8D9526B7-83EA-475D-BBBC-AB63DF61EA0A}" dt="2025-05-04T21:00:28.352" v="4555" actId="47"/>
          <pc:sldLayoutMkLst>
            <pc:docMk/>
            <pc:sldMasterMk cId="0" sldId="2147483684"/>
            <pc:sldLayoutMk cId="0" sldId="2147483663"/>
          </pc:sldLayoutMkLst>
        </pc:sldLayoutChg>
        <pc:sldLayoutChg chg="del">
          <pc:chgData name="Xavier Henry" userId="da155677b2bd8da9" providerId="LiveId" clId="{8D9526B7-83EA-475D-BBBC-AB63DF61EA0A}" dt="2025-05-04T21:00:28.403" v="4556" actId="47"/>
          <pc:sldLayoutMkLst>
            <pc:docMk/>
            <pc:sldMasterMk cId="0" sldId="2147483684"/>
            <pc:sldLayoutMk cId="0" sldId="2147483664"/>
          </pc:sldLayoutMkLst>
        </pc:sldLayoutChg>
        <pc:sldLayoutChg chg="del">
          <pc:chgData name="Xavier Henry" userId="da155677b2bd8da9" providerId="LiveId" clId="{8D9526B7-83EA-475D-BBBC-AB63DF61EA0A}" dt="2025-05-04T21:00:28.454" v="4557" actId="47"/>
          <pc:sldLayoutMkLst>
            <pc:docMk/>
            <pc:sldMasterMk cId="0" sldId="2147483684"/>
            <pc:sldLayoutMk cId="0" sldId="2147483665"/>
          </pc:sldLayoutMkLst>
        </pc:sldLayoutChg>
        <pc:sldLayoutChg chg="del">
          <pc:chgData name="Xavier Henry" userId="da155677b2bd8da9" providerId="LiveId" clId="{8D9526B7-83EA-475D-BBBC-AB63DF61EA0A}" dt="2025-05-04T21:00:32.829" v="4573" actId="47"/>
          <pc:sldLayoutMkLst>
            <pc:docMk/>
            <pc:sldMasterMk cId="0" sldId="2147483684"/>
            <pc:sldLayoutMk cId="0" sldId="2147483666"/>
          </pc:sldLayoutMkLst>
        </pc:sldLayoutChg>
        <pc:sldLayoutChg chg="del">
          <pc:chgData name="Xavier Henry" userId="da155677b2bd8da9" providerId="LiveId" clId="{8D9526B7-83EA-475D-BBBC-AB63DF61EA0A}" dt="2025-05-04T21:00:32.777" v="4572" actId="47"/>
          <pc:sldLayoutMkLst>
            <pc:docMk/>
            <pc:sldMasterMk cId="0" sldId="2147483684"/>
            <pc:sldLayoutMk cId="0" sldId="2147483667"/>
          </pc:sldLayoutMkLst>
        </pc:sldLayoutChg>
        <pc:sldLayoutChg chg="del">
          <pc:chgData name="Xavier Henry" userId="da155677b2bd8da9" providerId="LiveId" clId="{8D9526B7-83EA-475D-BBBC-AB63DF61EA0A}" dt="2025-05-04T21:00:21.599" v="4549" actId="47"/>
          <pc:sldLayoutMkLst>
            <pc:docMk/>
            <pc:sldMasterMk cId="0" sldId="2147483684"/>
            <pc:sldLayoutMk cId="0" sldId="2147483668"/>
          </pc:sldLayoutMkLst>
        </pc:sldLayoutChg>
        <pc:sldLayoutChg chg="del">
          <pc:chgData name="Xavier Henry" userId="da155677b2bd8da9" providerId="LiveId" clId="{8D9526B7-83EA-475D-BBBC-AB63DF61EA0A}" dt="2025-05-04T21:00:21.599" v="4549" actId="47"/>
          <pc:sldLayoutMkLst>
            <pc:docMk/>
            <pc:sldMasterMk cId="0" sldId="2147483684"/>
            <pc:sldLayoutMk cId="0" sldId="2147483669"/>
          </pc:sldLayoutMkLst>
        </pc:sldLayoutChg>
        <pc:sldLayoutChg chg="del">
          <pc:chgData name="Xavier Henry" userId="da155677b2bd8da9" providerId="LiveId" clId="{8D9526B7-83EA-475D-BBBC-AB63DF61EA0A}" dt="2025-05-04T21:00:30.581" v="4563" actId="47"/>
          <pc:sldLayoutMkLst>
            <pc:docMk/>
            <pc:sldMasterMk cId="0" sldId="2147483684"/>
            <pc:sldLayoutMk cId="0" sldId="2147483670"/>
          </pc:sldLayoutMkLst>
        </pc:sldLayoutChg>
        <pc:sldLayoutChg chg="del">
          <pc:chgData name="Xavier Henry" userId="da155677b2bd8da9" providerId="LiveId" clId="{8D9526B7-83EA-475D-BBBC-AB63DF61EA0A}" dt="2025-05-04T21:00:25.828" v="4550" actId="47"/>
          <pc:sldLayoutMkLst>
            <pc:docMk/>
            <pc:sldMasterMk cId="0" sldId="2147483684"/>
            <pc:sldLayoutMk cId="0" sldId="2147483671"/>
          </pc:sldLayoutMkLst>
        </pc:sldLayoutChg>
        <pc:sldLayoutChg chg="del">
          <pc:chgData name="Xavier Henry" userId="da155677b2bd8da9" providerId="LiveId" clId="{8D9526B7-83EA-475D-BBBC-AB63DF61EA0A}" dt="2025-05-04T21:00:25.828" v="4550" actId="47"/>
          <pc:sldLayoutMkLst>
            <pc:docMk/>
            <pc:sldMasterMk cId="0" sldId="2147483684"/>
            <pc:sldLayoutMk cId="0" sldId="2147483672"/>
          </pc:sldLayoutMkLst>
        </pc:sldLayoutChg>
        <pc:sldLayoutChg chg="del">
          <pc:chgData name="Xavier Henry" userId="da155677b2bd8da9" providerId="LiveId" clId="{8D9526B7-83EA-475D-BBBC-AB63DF61EA0A}" dt="2025-05-04T21:00:28.250" v="4553" actId="47"/>
          <pc:sldLayoutMkLst>
            <pc:docMk/>
            <pc:sldMasterMk cId="0" sldId="2147483684"/>
            <pc:sldLayoutMk cId="0" sldId="2147483673"/>
          </pc:sldLayoutMkLst>
        </pc:sldLayoutChg>
        <pc:sldLayoutChg chg="del">
          <pc:chgData name="Xavier Henry" userId="da155677b2bd8da9" providerId="LiveId" clId="{8D9526B7-83EA-475D-BBBC-AB63DF61EA0A}" dt="2025-05-04T21:00:31.957" v="4568" actId="47"/>
          <pc:sldLayoutMkLst>
            <pc:docMk/>
            <pc:sldMasterMk cId="0" sldId="2147483684"/>
            <pc:sldLayoutMk cId="0" sldId="2147483674"/>
          </pc:sldLayoutMkLst>
        </pc:sldLayoutChg>
        <pc:sldLayoutChg chg="del">
          <pc:chgData name="Xavier Henry" userId="da155677b2bd8da9" providerId="LiveId" clId="{8D9526B7-83EA-475D-BBBC-AB63DF61EA0A}" dt="2025-05-04T21:00:32.126" v="4569" actId="47"/>
          <pc:sldLayoutMkLst>
            <pc:docMk/>
            <pc:sldMasterMk cId="0" sldId="2147483684"/>
            <pc:sldLayoutMk cId="0" sldId="2147483675"/>
          </pc:sldLayoutMkLst>
        </pc:sldLayoutChg>
        <pc:sldLayoutChg chg="del">
          <pc:chgData name="Xavier Henry" userId="da155677b2bd8da9" providerId="LiveId" clId="{8D9526B7-83EA-475D-BBBC-AB63DF61EA0A}" dt="2025-05-04T21:00:29.841" v="4561" actId="47"/>
          <pc:sldLayoutMkLst>
            <pc:docMk/>
            <pc:sldMasterMk cId="0" sldId="2147483684"/>
            <pc:sldLayoutMk cId="0" sldId="2147483676"/>
          </pc:sldLayoutMkLst>
        </pc:sldLayoutChg>
        <pc:sldLayoutChg chg="del">
          <pc:chgData name="Xavier Henry" userId="da155677b2bd8da9" providerId="LiveId" clId="{8D9526B7-83EA-475D-BBBC-AB63DF61EA0A}" dt="2025-05-04T21:00:31.404" v="4566" actId="47"/>
          <pc:sldLayoutMkLst>
            <pc:docMk/>
            <pc:sldMasterMk cId="0" sldId="2147483684"/>
            <pc:sldLayoutMk cId="0" sldId="2147483677"/>
          </pc:sldLayoutMkLst>
        </pc:sldLayoutChg>
        <pc:sldLayoutChg chg="del">
          <pc:chgData name="Xavier Henry" userId="da155677b2bd8da9" providerId="LiveId" clId="{8D9526B7-83EA-475D-BBBC-AB63DF61EA0A}" dt="2025-05-04T21:00:28.530" v="4558" actId="47"/>
          <pc:sldLayoutMkLst>
            <pc:docMk/>
            <pc:sldMasterMk cId="0" sldId="2147483684"/>
            <pc:sldLayoutMk cId="0" sldId="2147483678"/>
          </pc:sldLayoutMkLst>
        </pc:sldLayoutChg>
        <pc:sldLayoutChg chg="del">
          <pc:chgData name="Xavier Henry" userId="da155677b2bd8da9" providerId="LiveId" clId="{8D9526B7-83EA-475D-BBBC-AB63DF61EA0A}" dt="2025-05-04T21:00:32.693" v="4571" actId="47"/>
          <pc:sldLayoutMkLst>
            <pc:docMk/>
            <pc:sldMasterMk cId="0" sldId="2147483684"/>
            <pc:sldLayoutMk cId="0" sldId="2147483679"/>
          </pc:sldLayoutMkLst>
        </pc:sldLayoutChg>
      </pc:sldMasterChg>
      <pc:sldMasterChg chg="del delSldLayout">
        <pc:chgData name="Xavier Henry" userId="da155677b2bd8da9" providerId="LiveId" clId="{8D9526B7-83EA-475D-BBBC-AB63DF61EA0A}" dt="2025-05-04T21:00:40.527" v="4592" actId="47"/>
        <pc:sldMasterMkLst>
          <pc:docMk/>
          <pc:sldMasterMk cId="0" sldId="2147483685"/>
        </pc:sldMasterMkLst>
        <pc:sldLayoutChg chg="del">
          <pc:chgData name="Xavier Henry" userId="da155677b2bd8da9" providerId="LiveId" clId="{8D9526B7-83EA-475D-BBBC-AB63DF61EA0A}" dt="2025-05-04T21:00:40.527" v="4592" actId="47"/>
          <pc:sldLayoutMkLst>
            <pc:docMk/>
            <pc:sldMasterMk cId="0" sldId="2147483685"/>
            <pc:sldLayoutMk cId="0" sldId="2147483682"/>
          </pc:sldLayoutMkLst>
        </pc:sldLayoutChg>
        <pc:sldLayoutChg chg="del">
          <pc:chgData name="Xavier Henry" userId="da155677b2bd8da9" providerId="LiveId" clId="{8D9526B7-83EA-475D-BBBC-AB63DF61EA0A}" dt="2025-05-04T21:00:40.495" v="4591" actId="47"/>
          <pc:sldLayoutMkLst>
            <pc:docMk/>
            <pc:sldMasterMk cId="0" sldId="2147483685"/>
            <pc:sldLayoutMk cId="0"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54B644BE-9763-F3A1-7885-27A62BED3034}"/>
            </a:ext>
          </a:extLst>
        </p:cNvPr>
        <p:cNvGrpSpPr/>
        <p:nvPr/>
      </p:nvGrpSpPr>
      <p:grpSpPr>
        <a:xfrm>
          <a:off x="0" y="0"/>
          <a:ext cx="0" cy="0"/>
          <a:chOff x="0" y="0"/>
          <a:chExt cx="0" cy="0"/>
        </a:xfrm>
      </p:grpSpPr>
      <p:sp>
        <p:nvSpPr>
          <p:cNvPr id="581" name="Google Shape;581;g28ba50eb5f9_0_510:notes">
            <a:extLst>
              <a:ext uri="{FF2B5EF4-FFF2-40B4-BE49-F238E27FC236}">
                <a16:creationId xmlns:a16="http://schemas.microsoft.com/office/drawing/2014/main" id="{9632373B-0622-A527-3137-2612CBF394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ba50eb5f9_0_510:notes">
            <a:extLst>
              <a:ext uri="{FF2B5EF4-FFF2-40B4-BE49-F238E27FC236}">
                <a16:creationId xmlns:a16="http://schemas.microsoft.com/office/drawing/2014/main" id="{DCC299DB-58DC-D457-8499-FEC2E04863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815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16F9313A-067F-78AC-3D30-97E81792DCCD}"/>
            </a:ext>
          </a:extLst>
        </p:cNvPr>
        <p:cNvGrpSpPr/>
        <p:nvPr/>
      </p:nvGrpSpPr>
      <p:grpSpPr>
        <a:xfrm>
          <a:off x="0" y="0"/>
          <a:ext cx="0" cy="0"/>
          <a:chOff x="0" y="0"/>
          <a:chExt cx="0" cy="0"/>
        </a:xfrm>
      </p:grpSpPr>
      <p:sp>
        <p:nvSpPr>
          <p:cNvPr id="581" name="Google Shape;581;g28ba50eb5f9_0_510:notes">
            <a:extLst>
              <a:ext uri="{FF2B5EF4-FFF2-40B4-BE49-F238E27FC236}">
                <a16:creationId xmlns:a16="http://schemas.microsoft.com/office/drawing/2014/main" id="{867F6C52-93EA-EFC2-B88C-382687AA08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ba50eb5f9_0_510:notes">
            <a:extLst>
              <a:ext uri="{FF2B5EF4-FFF2-40B4-BE49-F238E27FC236}">
                <a16:creationId xmlns:a16="http://schemas.microsoft.com/office/drawing/2014/main" id="{C1F31D8B-D48D-CE6F-4190-F2AD51A106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656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8ba50eb5f9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ba50eb5f9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8ba50eb5f9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8ba50eb5f9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46EDDD0D-40E9-A51C-3FDA-2032C321CEDD}"/>
            </a:ext>
          </a:extLst>
        </p:cNvPr>
        <p:cNvGrpSpPr/>
        <p:nvPr/>
      </p:nvGrpSpPr>
      <p:grpSpPr>
        <a:xfrm>
          <a:off x="0" y="0"/>
          <a:ext cx="0" cy="0"/>
          <a:chOff x="0" y="0"/>
          <a:chExt cx="0" cy="0"/>
        </a:xfrm>
      </p:grpSpPr>
      <p:sp>
        <p:nvSpPr>
          <p:cNvPr id="581" name="Google Shape;581;g28ba50eb5f9_0_510:notes">
            <a:extLst>
              <a:ext uri="{FF2B5EF4-FFF2-40B4-BE49-F238E27FC236}">
                <a16:creationId xmlns:a16="http://schemas.microsoft.com/office/drawing/2014/main" id="{32BDBB47-E028-AD58-DC5D-B3DFACF363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ba50eb5f9_0_510:notes">
            <a:extLst>
              <a:ext uri="{FF2B5EF4-FFF2-40B4-BE49-F238E27FC236}">
                <a16:creationId xmlns:a16="http://schemas.microsoft.com/office/drawing/2014/main" id="{0804EED3-9340-FCDA-6DF6-389BF8A12D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323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9DCA0B49-A202-0D30-0800-0ACF8C566CBB}"/>
            </a:ext>
          </a:extLst>
        </p:cNvPr>
        <p:cNvGrpSpPr/>
        <p:nvPr/>
      </p:nvGrpSpPr>
      <p:grpSpPr>
        <a:xfrm>
          <a:off x="0" y="0"/>
          <a:ext cx="0" cy="0"/>
          <a:chOff x="0" y="0"/>
          <a:chExt cx="0" cy="0"/>
        </a:xfrm>
      </p:grpSpPr>
      <p:sp>
        <p:nvSpPr>
          <p:cNvPr id="581" name="Google Shape;581;g28ba50eb5f9_0_510:notes">
            <a:extLst>
              <a:ext uri="{FF2B5EF4-FFF2-40B4-BE49-F238E27FC236}">
                <a16:creationId xmlns:a16="http://schemas.microsoft.com/office/drawing/2014/main" id="{1BAF3885-BD79-A6AF-097F-5CBA4D82E2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ba50eb5f9_0_510:notes">
            <a:extLst>
              <a:ext uri="{FF2B5EF4-FFF2-40B4-BE49-F238E27FC236}">
                <a16:creationId xmlns:a16="http://schemas.microsoft.com/office/drawing/2014/main" id="{B877A1C9-AB57-CB5A-0306-B111D9A407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49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0BC96EDA-19BC-FEB6-18AF-7DC068590ACF}"/>
            </a:ext>
          </a:extLst>
        </p:cNvPr>
        <p:cNvGrpSpPr/>
        <p:nvPr/>
      </p:nvGrpSpPr>
      <p:grpSpPr>
        <a:xfrm>
          <a:off x="0" y="0"/>
          <a:ext cx="0" cy="0"/>
          <a:chOff x="0" y="0"/>
          <a:chExt cx="0" cy="0"/>
        </a:xfrm>
      </p:grpSpPr>
      <p:sp>
        <p:nvSpPr>
          <p:cNvPr id="581" name="Google Shape;581;g28ba50eb5f9_0_510:notes">
            <a:extLst>
              <a:ext uri="{FF2B5EF4-FFF2-40B4-BE49-F238E27FC236}">
                <a16:creationId xmlns:a16="http://schemas.microsoft.com/office/drawing/2014/main" id="{C521D8AE-F204-7025-1D3A-C02AE2C525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ba50eb5f9_0_510:notes">
            <a:extLst>
              <a:ext uri="{FF2B5EF4-FFF2-40B4-BE49-F238E27FC236}">
                <a16:creationId xmlns:a16="http://schemas.microsoft.com/office/drawing/2014/main" id="{111C2DC0-E1BE-0386-E69A-A1EA79E65E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736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1425A1EB-1DE0-9533-F5B8-E7F1FCFA2EE5}"/>
            </a:ext>
          </a:extLst>
        </p:cNvPr>
        <p:cNvGrpSpPr/>
        <p:nvPr/>
      </p:nvGrpSpPr>
      <p:grpSpPr>
        <a:xfrm>
          <a:off x="0" y="0"/>
          <a:ext cx="0" cy="0"/>
          <a:chOff x="0" y="0"/>
          <a:chExt cx="0" cy="0"/>
        </a:xfrm>
      </p:grpSpPr>
      <p:sp>
        <p:nvSpPr>
          <p:cNvPr id="581" name="Google Shape;581;g28ba50eb5f9_0_510:notes">
            <a:extLst>
              <a:ext uri="{FF2B5EF4-FFF2-40B4-BE49-F238E27FC236}">
                <a16:creationId xmlns:a16="http://schemas.microsoft.com/office/drawing/2014/main" id="{40C434AF-C8DD-CBA0-9DDF-8B7E9D4609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ba50eb5f9_0_510:notes">
            <a:extLst>
              <a:ext uri="{FF2B5EF4-FFF2-40B4-BE49-F238E27FC236}">
                <a16:creationId xmlns:a16="http://schemas.microsoft.com/office/drawing/2014/main" id="{088016E8-9F48-D699-89D5-FD9105BA73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808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9BB5CB0C-D60A-6ACE-8627-072827E855C7}"/>
            </a:ext>
          </a:extLst>
        </p:cNvPr>
        <p:cNvGrpSpPr/>
        <p:nvPr/>
      </p:nvGrpSpPr>
      <p:grpSpPr>
        <a:xfrm>
          <a:off x="0" y="0"/>
          <a:ext cx="0" cy="0"/>
          <a:chOff x="0" y="0"/>
          <a:chExt cx="0" cy="0"/>
        </a:xfrm>
      </p:grpSpPr>
      <p:sp>
        <p:nvSpPr>
          <p:cNvPr id="581" name="Google Shape;581;g28ba50eb5f9_0_510:notes">
            <a:extLst>
              <a:ext uri="{FF2B5EF4-FFF2-40B4-BE49-F238E27FC236}">
                <a16:creationId xmlns:a16="http://schemas.microsoft.com/office/drawing/2014/main" id="{B971321B-88E8-3542-F708-6673A3D18E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ba50eb5f9_0_510:notes">
            <a:extLst>
              <a:ext uri="{FF2B5EF4-FFF2-40B4-BE49-F238E27FC236}">
                <a16:creationId xmlns:a16="http://schemas.microsoft.com/office/drawing/2014/main" id="{0B4AC5AA-BBFE-4C37-1002-0AC1EA8516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582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7055FE46-6856-BF7D-EC01-108C9EE5880A}"/>
            </a:ext>
          </a:extLst>
        </p:cNvPr>
        <p:cNvGrpSpPr/>
        <p:nvPr/>
      </p:nvGrpSpPr>
      <p:grpSpPr>
        <a:xfrm>
          <a:off x="0" y="0"/>
          <a:ext cx="0" cy="0"/>
          <a:chOff x="0" y="0"/>
          <a:chExt cx="0" cy="0"/>
        </a:xfrm>
      </p:grpSpPr>
      <p:sp>
        <p:nvSpPr>
          <p:cNvPr id="581" name="Google Shape;581;g28ba50eb5f9_0_510:notes">
            <a:extLst>
              <a:ext uri="{FF2B5EF4-FFF2-40B4-BE49-F238E27FC236}">
                <a16:creationId xmlns:a16="http://schemas.microsoft.com/office/drawing/2014/main" id="{CD0F41B8-26C3-7EB7-2C7B-858081FF41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8ba50eb5f9_0_510:notes">
            <a:extLst>
              <a:ext uri="{FF2B5EF4-FFF2-40B4-BE49-F238E27FC236}">
                <a16:creationId xmlns:a16="http://schemas.microsoft.com/office/drawing/2014/main" id="{ED2C49BA-39C8-09E8-FA61-4DFEF05FDA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027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13450" y="237750"/>
            <a:ext cx="8717100" cy="4668000"/>
          </a:xfrm>
          <a:prstGeom prst="roundRect">
            <a:avLst>
              <a:gd name="adj" fmla="val 436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 name="Google Shape;11;p2"/>
          <p:cNvSpPr txBox="1">
            <a:spLocks noGrp="1"/>
          </p:cNvSpPr>
          <p:nvPr>
            <p:ph type="ctrTitle"/>
          </p:nvPr>
        </p:nvSpPr>
        <p:spPr>
          <a:xfrm>
            <a:off x="4645288" y="1671300"/>
            <a:ext cx="3783600" cy="18009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4800">
                <a:latin typeface="Kanit"/>
                <a:ea typeface="Kanit"/>
                <a:cs typeface="Kanit"/>
                <a:sym typeface="Kani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19350" y="4088430"/>
            <a:ext cx="2445300" cy="572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1200"/>
              <a:buNone/>
              <a:defRPr sz="1400">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p:nvPr/>
        </p:nvSpPr>
        <p:spPr>
          <a:xfrm>
            <a:off x="213450" y="237750"/>
            <a:ext cx="8717100" cy="4668000"/>
          </a:xfrm>
          <a:prstGeom prst="roundRect">
            <a:avLst>
              <a:gd name="adj" fmla="val 436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1" name="Google Shape;31;p5"/>
          <p:cNvSpPr txBox="1">
            <a:spLocks noGrp="1"/>
          </p:cNvSpPr>
          <p:nvPr>
            <p:ph type="subTitle" idx="1"/>
          </p:nvPr>
        </p:nvSpPr>
        <p:spPr>
          <a:xfrm>
            <a:off x="1030875" y="2118350"/>
            <a:ext cx="3210900" cy="205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2"/>
          </p:nvPr>
        </p:nvSpPr>
        <p:spPr>
          <a:xfrm>
            <a:off x="4892651" y="2118350"/>
            <a:ext cx="3210900" cy="205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5"/>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5" name="Google Shape;35;p5"/>
          <p:cNvSpPr/>
          <p:nvPr/>
        </p:nvSpPr>
        <p:spPr>
          <a:xfrm rot="10800000">
            <a:off x="8524716" y="4602742"/>
            <a:ext cx="453000" cy="362700"/>
          </a:xfrm>
          <a:prstGeom prst="roundRect">
            <a:avLst>
              <a:gd name="adj" fmla="val 10152"/>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Kanit"/>
              <a:ea typeface="Kanit"/>
              <a:cs typeface="Kanit"/>
              <a:sym typeface="Kanit"/>
            </a:endParaRPr>
          </a:p>
        </p:txBody>
      </p:sp>
      <p:grpSp>
        <p:nvGrpSpPr>
          <p:cNvPr id="36" name="Google Shape;36;p5"/>
          <p:cNvGrpSpPr/>
          <p:nvPr/>
        </p:nvGrpSpPr>
        <p:grpSpPr>
          <a:xfrm rot="10800000">
            <a:off x="95649" y="211028"/>
            <a:ext cx="336257" cy="356978"/>
            <a:chOff x="3067575" y="1412275"/>
            <a:chExt cx="813000" cy="863100"/>
          </a:xfrm>
        </p:grpSpPr>
        <p:sp>
          <p:nvSpPr>
            <p:cNvPr id="37" name="Google Shape;37;p5"/>
            <p:cNvSpPr/>
            <p:nvPr/>
          </p:nvSpPr>
          <p:spPr>
            <a:xfrm>
              <a:off x="3408675" y="1412275"/>
              <a:ext cx="130800" cy="863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8" name="Google Shape;38;p5"/>
            <p:cNvSpPr/>
            <p:nvPr/>
          </p:nvSpPr>
          <p:spPr>
            <a:xfrm rot="-3590857">
              <a:off x="3408676" y="1412504"/>
              <a:ext cx="130798" cy="862881"/>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9" name="Google Shape;39;p5"/>
            <p:cNvSpPr/>
            <p:nvPr/>
          </p:nvSpPr>
          <p:spPr>
            <a:xfrm rot="3608459">
              <a:off x="3408666" y="1412403"/>
              <a:ext cx="130758" cy="862881"/>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4"/>
        <p:cNvGrpSpPr/>
        <p:nvPr/>
      </p:nvGrpSpPr>
      <p:grpSpPr>
        <a:xfrm>
          <a:off x="0" y="0"/>
          <a:ext cx="0" cy="0"/>
          <a:chOff x="0" y="0"/>
          <a:chExt cx="0" cy="0"/>
        </a:xfrm>
      </p:grpSpPr>
      <p:sp>
        <p:nvSpPr>
          <p:cNvPr id="75" name="Google Shape;75;p13"/>
          <p:cNvSpPr/>
          <p:nvPr/>
        </p:nvSpPr>
        <p:spPr>
          <a:xfrm>
            <a:off x="213450" y="237750"/>
            <a:ext cx="8717100" cy="4668000"/>
          </a:xfrm>
          <a:prstGeom prst="roundRect">
            <a:avLst>
              <a:gd name="adj" fmla="val 436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6" name="Google Shape;76;p13"/>
          <p:cNvSpPr txBox="1">
            <a:spLocks noGrp="1"/>
          </p:cNvSpPr>
          <p:nvPr>
            <p:ph type="title" hasCustomPrompt="1"/>
          </p:nvPr>
        </p:nvSpPr>
        <p:spPr>
          <a:xfrm>
            <a:off x="2471813" y="1374850"/>
            <a:ext cx="735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77" name="Google Shape;77;p13"/>
          <p:cNvSpPr txBox="1">
            <a:spLocks noGrp="1"/>
          </p:cNvSpPr>
          <p:nvPr>
            <p:ph type="subTitle" idx="1"/>
          </p:nvPr>
        </p:nvSpPr>
        <p:spPr>
          <a:xfrm>
            <a:off x="5143075" y="1429150"/>
            <a:ext cx="26130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78" name="Google Shape;78;p13"/>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3"/>
          </p:nvPr>
        </p:nvSpPr>
        <p:spPr>
          <a:xfrm>
            <a:off x="3207750" y="1429150"/>
            <a:ext cx="14208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Kanit"/>
              <a:buNone/>
              <a:defRPr sz="2400">
                <a:solidFill>
                  <a:schemeClr val="dk1"/>
                </a:solidFill>
                <a:latin typeface="Kanit"/>
                <a:ea typeface="Kanit"/>
                <a:cs typeface="Kanit"/>
                <a:sym typeface="Kani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 name="Google Shape;80;p13"/>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81" name="Google Shape;81;p13"/>
          <p:cNvSpPr txBox="1">
            <a:spLocks noGrp="1"/>
          </p:cNvSpPr>
          <p:nvPr>
            <p:ph type="title" idx="4" hasCustomPrompt="1"/>
          </p:nvPr>
        </p:nvSpPr>
        <p:spPr>
          <a:xfrm>
            <a:off x="2471813" y="2568900"/>
            <a:ext cx="735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82" name="Google Shape;82;p13"/>
          <p:cNvSpPr txBox="1">
            <a:spLocks noGrp="1"/>
          </p:cNvSpPr>
          <p:nvPr>
            <p:ph type="subTitle" idx="5"/>
          </p:nvPr>
        </p:nvSpPr>
        <p:spPr>
          <a:xfrm>
            <a:off x="5143075" y="2623200"/>
            <a:ext cx="26130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3" name="Google Shape;83;p13"/>
          <p:cNvSpPr txBox="1">
            <a:spLocks noGrp="1"/>
          </p:cNvSpPr>
          <p:nvPr>
            <p:ph type="subTitle" idx="6"/>
          </p:nvPr>
        </p:nvSpPr>
        <p:spPr>
          <a:xfrm>
            <a:off x="3207750" y="2623200"/>
            <a:ext cx="14208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Kanit"/>
              <a:buNone/>
              <a:defRPr sz="2400">
                <a:solidFill>
                  <a:schemeClr val="dk1"/>
                </a:solidFill>
                <a:latin typeface="Kanit"/>
                <a:ea typeface="Kanit"/>
                <a:cs typeface="Kanit"/>
                <a:sym typeface="Kani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4" name="Google Shape;84;p13"/>
          <p:cNvSpPr/>
          <p:nvPr/>
        </p:nvSpPr>
        <p:spPr>
          <a:xfrm>
            <a:off x="95649" y="211028"/>
            <a:ext cx="453000" cy="362700"/>
          </a:xfrm>
          <a:prstGeom prst="roundRect">
            <a:avLst>
              <a:gd name="adj" fmla="val 10152"/>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Kanit"/>
              <a:ea typeface="Kanit"/>
              <a:cs typeface="Kanit"/>
              <a:sym typeface="Kanit"/>
            </a:endParaRPr>
          </a:p>
        </p:txBody>
      </p:sp>
      <p:grpSp>
        <p:nvGrpSpPr>
          <p:cNvPr id="85" name="Google Shape;85;p13"/>
          <p:cNvGrpSpPr/>
          <p:nvPr/>
        </p:nvGrpSpPr>
        <p:grpSpPr>
          <a:xfrm>
            <a:off x="8641459" y="4608464"/>
            <a:ext cx="336257" cy="356978"/>
            <a:chOff x="3067575" y="1412275"/>
            <a:chExt cx="813000" cy="863100"/>
          </a:xfrm>
        </p:grpSpPr>
        <p:sp>
          <p:nvSpPr>
            <p:cNvPr id="86" name="Google Shape;86;p13"/>
            <p:cNvSpPr/>
            <p:nvPr/>
          </p:nvSpPr>
          <p:spPr>
            <a:xfrm>
              <a:off x="3408675" y="1412275"/>
              <a:ext cx="130800" cy="8631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7" name="Google Shape;87;p13"/>
            <p:cNvSpPr/>
            <p:nvPr/>
          </p:nvSpPr>
          <p:spPr>
            <a:xfrm rot="-3590857">
              <a:off x="3408676" y="1412504"/>
              <a:ext cx="130798" cy="862881"/>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8" name="Google Shape;88;p13"/>
            <p:cNvSpPr/>
            <p:nvPr/>
          </p:nvSpPr>
          <p:spPr>
            <a:xfrm rot="3608459">
              <a:off x="3408666" y="1412403"/>
              <a:ext cx="130758" cy="862881"/>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89" name="Google Shape;89;p13"/>
          <p:cNvSpPr txBox="1">
            <a:spLocks noGrp="1"/>
          </p:cNvSpPr>
          <p:nvPr>
            <p:ph type="title" idx="7" hasCustomPrompt="1"/>
          </p:nvPr>
        </p:nvSpPr>
        <p:spPr>
          <a:xfrm>
            <a:off x="2471813" y="3762950"/>
            <a:ext cx="735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0" name="Google Shape;90;p13"/>
          <p:cNvSpPr txBox="1">
            <a:spLocks noGrp="1"/>
          </p:cNvSpPr>
          <p:nvPr>
            <p:ph type="subTitle" idx="8"/>
          </p:nvPr>
        </p:nvSpPr>
        <p:spPr>
          <a:xfrm>
            <a:off x="5143075" y="3817250"/>
            <a:ext cx="26130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1" name="Google Shape;91;p13"/>
          <p:cNvSpPr txBox="1">
            <a:spLocks noGrp="1"/>
          </p:cNvSpPr>
          <p:nvPr>
            <p:ph type="subTitle" idx="9"/>
          </p:nvPr>
        </p:nvSpPr>
        <p:spPr>
          <a:xfrm>
            <a:off x="3207750" y="3817250"/>
            <a:ext cx="14208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Kanit"/>
              <a:buNone/>
              <a:defRPr sz="2400">
                <a:solidFill>
                  <a:schemeClr val="dk1"/>
                </a:solidFill>
                <a:latin typeface="Kanit"/>
                <a:ea typeface="Kanit"/>
                <a:cs typeface="Kanit"/>
                <a:sym typeface="Kani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7"/>
        <p:cNvGrpSpPr/>
        <p:nvPr/>
      </p:nvGrpSpPr>
      <p:grpSpPr>
        <a:xfrm>
          <a:off x="0" y="0"/>
          <a:ext cx="0" cy="0"/>
          <a:chOff x="0" y="0"/>
          <a:chExt cx="0" cy="0"/>
        </a:xfrm>
      </p:grpSpPr>
      <p:sp>
        <p:nvSpPr>
          <p:cNvPr id="318" name="Google Shape;318;p34"/>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19" name="Google Shape;319;p34"/>
          <p:cNvSpPr/>
          <p:nvPr/>
        </p:nvSpPr>
        <p:spPr>
          <a:xfrm>
            <a:off x="213450" y="237750"/>
            <a:ext cx="8717100" cy="4668000"/>
          </a:xfrm>
          <a:prstGeom prst="roundRect">
            <a:avLst>
              <a:gd name="adj" fmla="val 436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20" name="Google Shape;320;p34"/>
          <p:cNvGrpSpPr/>
          <p:nvPr/>
        </p:nvGrpSpPr>
        <p:grpSpPr>
          <a:xfrm>
            <a:off x="95649" y="211028"/>
            <a:ext cx="453000" cy="877740"/>
            <a:chOff x="95649" y="211028"/>
            <a:chExt cx="453000" cy="877740"/>
          </a:xfrm>
        </p:grpSpPr>
        <p:grpSp>
          <p:nvGrpSpPr>
            <p:cNvPr id="321" name="Google Shape;321;p34"/>
            <p:cNvGrpSpPr/>
            <p:nvPr/>
          </p:nvGrpSpPr>
          <p:grpSpPr>
            <a:xfrm>
              <a:off x="154021" y="731789"/>
              <a:ext cx="336257" cy="356978"/>
              <a:chOff x="3067575" y="1412275"/>
              <a:chExt cx="813000" cy="863100"/>
            </a:xfrm>
          </p:grpSpPr>
          <p:sp>
            <p:nvSpPr>
              <p:cNvPr id="322" name="Google Shape;322;p34"/>
              <p:cNvSpPr/>
              <p:nvPr/>
            </p:nvSpPr>
            <p:spPr>
              <a:xfrm>
                <a:off x="3408675" y="1412275"/>
                <a:ext cx="130800" cy="8631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23" name="Google Shape;323;p34"/>
              <p:cNvSpPr/>
              <p:nvPr/>
            </p:nvSpPr>
            <p:spPr>
              <a:xfrm rot="-3590857">
                <a:off x="3408676" y="1412504"/>
                <a:ext cx="130798" cy="862881"/>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24" name="Google Shape;324;p34"/>
              <p:cNvSpPr/>
              <p:nvPr/>
            </p:nvSpPr>
            <p:spPr>
              <a:xfrm rot="3608459">
                <a:off x="3408666" y="1412403"/>
                <a:ext cx="130758" cy="862881"/>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
          <p:nvSpPr>
            <p:cNvPr id="325" name="Google Shape;325;p34"/>
            <p:cNvSpPr/>
            <p:nvPr/>
          </p:nvSpPr>
          <p:spPr>
            <a:xfrm>
              <a:off x="95649" y="211028"/>
              <a:ext cx="453000" cy="362700"/>
            </a:xfrm>
            <a:prstGeom prst="roundRect">
              <a:avLst>
                <a:gd name="adj" fmla="val 10152"/>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Kanit"/>
                <a:ea typeface="Kanit"/>
                <a:cs typeface="Kanit"/>
                <a:sym typeface="Kanit"/>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26"/>
        <p:cNvGrpSpPr/>
        <p:nvPr/>
      </p:nvGrpSpPr>
      <p:grpSpPr>
        <a:xfrm>
          <a:off x="0" y="0"/>
          <a:ext cx="0" cy="0"/>
          <a:chOff x="0" y="0"/>
          <a:chExt cx="0" cy="0"/>
        </a:xfrm>
      </p:grpSpPr>
      <p:sp>
        <p:nvSpPr>
          <p:cNvPr id="327" name="Google Shape;327;p35"/>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28" name="Google Shape;328;p35"/>
          <p:cNvSpPr/>
          <p:nvPr/>
        </p:nvSpPr>
        <p:spPr>
          <a:xfrm>
            <a:off x="213450" y="237750"/>
            <a:ext cx="8717100" cy="4668000"/>
          </a:xfrm>
          <a:prstGeom prst="roundRect">
            <a:avLst>
              <a:gd name="adj" fmla="val 436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29" name="Google Shape;329;p35"/>
          <p:cNvSpPr/>
          <p:nvPr/>
        </p:nvSpPr>
        <p:spPr>
          <a:xfrm>
            <a:off x="95649" y="211028"/>
            <a:ext cx="453000" cy="362700"/>
          </a:xfrm>
          <a:prstGeom prst="roundRect">
            <a:avLst>
              <a:gd name="adj" fmla="val 10152"/>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Kanit"/>
                <a:ea typeface="Kanit"/>
                <a:cs typeface="Kanit"/>
                <a:sym typeface="Kanit"/>
              </a:rPr>
              <a:t> </a:t>
            </a:r>
            <a:endParaRPr sz="2400">
              <a:solidFill>
                <a:schemeClr val="dk1"/>
              </a:solidFill>
              <a:latin typeface="Kanit"/>
              <a:ea typeface="Kanit"/>
              <a:cs typeface="Kanit"/>
              <a:sym typeface="Kanit"/>
            </a:endParaRPr>
          </a:p>
        </p:txBody>
      </p:sp>
      <p:grpSp>
        <p:nvGrpSpPr>
          <p:cNvPr id="330" name="Google Shape;330;p35"/>
          <p:cNvGrpSpPr/>
          <p:nvPr/>
        </p:nvGrpSpPr>
        <p:grpSpPr>
          <a:xfrm>
            <a:off x="8641459" y="4608464"/>
            <a:ext cx="336257" cy="356978"/>
            <a:chOff x="3067575" y="1412275"/>
            <a:chExt cx="813000" cy="863100"/>
          </a:xfrm>
        </p:grpSpPr>
        <p:sp>
          <p:nvSpPr>
            <p:cNvPr id="331" name="Google Shape;331;p35"/>
            <p:cNvSpPr/>
            <p:nvPr/>
          </p:nvSpPr>
          <p:spPr>
            <a:xfrm>
              <a:off x="3408675" y="1412275"/>
              <a:ext cx="130800" cy="8631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2" name="Google Shape;332;p35"/>
            <p:cNvSpPr/>
            <p:nvPr/>
          </p:nvSpPr>
          <p:spPr>
            <a:xfrm rot="-3590857">
              <a:off x="3408676" y="1412504"/>
              <a:ext cx="130798" cy="862881"/>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3" name="Google Shape;333;p35"/>
            <p:cNvSpPr/>
            <p:nvPr/>
          </p:nvSpPr>
          <p:spPr>
            <a:xfrm rot="3608459">
              <a:off x="3408666" y="1412403"/>
              <a:ext cx="130758" cy="862881"/>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1pPr>
            <a:lvl2pPr lvl="1"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2pPr>
            <a:lvl3pPr lvl="2"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3pPr>
            <a:lvl4pPr lvl="3"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4pPr>
            <a:lvl5pPr lvl="4"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5pPr>
            <a:lvl6pPr lvl="5"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6pPr>
            <a:lvl7pPr lvl="6"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7pPr>
            <a:lvl8pPr lvl="7"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8pPr>
            <a:lvl9pPr lvl="8"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1600"/>
              </a:spcBef>
              <a:spcAft>
                <a:spcPts val="160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28909" y="338201"/>
            <a:ext cx="548700" cy="393600"/>
          </a:xfrm>
          <a:prstGeom prst="rect">
            <a:avLst/>
          </a:prstGeom>
          <a:noFill/>
          <a:ln>
            <a:noFill/>
          </a:ln>
        </p:spPr>
        <p:txBody>
          <a:bodyPr spcFirstLastPara="1" wrap="square" lIns="91425" tIns="91425" rIns="91425" bIns="91425" anchor="t" anchorCtr="0">
            <a:noAutofit/>
          </a:bodyPr>
          <a:lstStyle>
            <a:lvl1pPr lvl="0">
              <a:buNone/>
              <a:defRPr sz="1300" b="1">
                <a:solidFill>
                  <a:schemeClr val="dk1"/>
                </a:solidFill>
                <a:latin typeface="Kanit"/>
                <a:ea typeface="Kanit"/>
                <a:cs typeface="Kanit"/>
                <a:sym typeface="Kanit"/>
              </a:defRPr>
            </a:lvl1pPr>
            <a:lvl2pPr lvl="1">
              <a:buNone/>
              <a:defRPr sz="1300" b="1">
                <a:solidFill>
                  <a:schemeClr val="dk1"/>
                </a:solidFill>
                <a:latin typeface="Kanit"/>
                <a:ea typeface="Kanit"/>
                <a:cs typeface="Kanit"/>
                <a:sym typeface="Kanit"/>
              </a:defRPr>
            </a:lvl2pPr>
            <a:lvl3pPr lvl="2">
              <a:buNone/>
              <a:defRPr sz="1300" b="1">
                <a:solidFill>
                  <a:schemeClr val="dk1"/>
                </a:solidFill>
                <a:latin typeface="Kanit"/>
                <a:ea typeface="Kanit"/>
                <a:cs typeface="Kanit"/>
                <a:sym typeface="Kanit"/>
              </a:defRPr>
            </a:lvl3pPr>
            <a:lvl4pPr lvl="3">
              <a:buNone/>
              <a:defRPr sz="1300" b="1">
                <a:solidFill>
                  <a:schemeClr val="dk1"/>
                </a:solidFill>
                <a:latin typeface="Kanit"/>
                <a:ea typeface="Kanit"/>
                <a:cs typeface="Kanit"/>
                <a:sym typeface="Kanit"/>
              </a:defRPr>
            </a:lvl4pPr>
            <a:lvl5pPr lvl="4">
              <a:buNone/>
              <a:defRPr sz="1300" b="1">
                <a:solidFill>
                  <a:schemeClr val="dk1"/>
                </a:solidFill>
                <a:latin typeface="Kanit"/>
                <a:ea typeface="Kanit"/>
                <a:cs typeface="Kanit"/>
                <a:sym typeface="Kanit"/>
              </a:defRPr>
            </a:lvl5pPr>
            <a:lvl6pPr lvl="5">
              <a:buNone/>
              <a:defRPr sz="1300" b="1">
                <a:solidFill>
                  <a:schemeClr val="dk1"/>
                </a:solidFill>
                <a:latin typeface="Kanit"/>
                <a:ea typeface="Kanit"/>
                <a:cs typeface="Kanit"/>
                <a:sym typeface="Kanit"/>
              </a:defRPr>
            </a:lvl6pPr>
            <a:lvl7pPr lvl="6">
              <a:buNone/>
              <a:defRPr sz="1300" b="1">
                <a:solidFill>
                  <a:schemeClr val="dk1"/>
                </a:solidFill>
                <a:latin typeface="Kanit"/>
                <a:ea typeface="Kanit"/>
                <a:cs typeface="Kanit"/>
                <a:sym typeface="Kanit"/>
              </a:defRPr>
            </a:lvl7pPr>
            <a:lvl8pPr lvl="7">
              <a:buNone/>
              <a:defRPr sz="1300" b="1">
                <a:solidFill>
                  <a:schemeClr val="dk1"/>
                </a:solidFill>
                <a:latin typeface="Kanit"/>
                <a:ea typeface="Kanit"/>
                <a:cs typeface="Kanit"/>
                <a:sym typeface="Kanit"/>
              </a:defRPr>
            </a:lvl8pPr>
            <a:lvl9pPr lvl="8">
              <a:buNone/>
              <a:defRPr sz="1300" b="1">
                <a:solidFill>
                  <a:schemeClr val="dk1"/>
                </a:solidFill>
                <a:latin typeface="Kanit"/>
                <a:ea typeface="Kanit"/>
                <a:cs typeface="Kanit"/>
                <a:sym typeface="Kani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 id="2147483680" r:id="rId5"/>
    <p:sldLayoutId id="214748368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cdc.gov/mmwr/volumes/72/ss/ss7202a1.htm#suggestedcitation" TargetMode="External"/><Relationship Id="rId7" Type="http://schemas.openxmlformats.org/officeDocument/2006/relationships/hyperlink" Target="https://www.sciencedirect.com/science/article/abs/pii/S0306987718301014?via%3Dihub"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sciencedirect.com/science/article/abs/pii/S0891422222001998" TargetMode="External"/><Relationship Id="rId5" Type="http://schemas.openxmlformats.org/officeDocument/2006/relationships/hyperlink" Target="https://pmc.ncbi.nlm.nih.gov/articles/PMC8592297/" TargetMode="External"/><Relationship Id="rId4" Type="http://schemas.openxmlformats.org/officeDocument/2006/relationships/hyperlink" Target="https://www.commonsensemedia.org/sites/default/files/research/report/8-18-census-integrated-report-final-web_0.pdf"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3390/brainsci11040484" TargetMode="External"/><Relationship Id="rId7" Type="http://schemas.openxmlformats.org/officeDocument/2006/relationships/hyperlink" Target="https://www.pewresearch.org/short-reads/2024/06/12/72-percent-of-us-high-school-teachers-say-cellphone-distraction-is-a-major-problem-in-the-classro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theguardian.com/education/2023/jun/07/children-attention-span-shorter-covid-crisis-teachers-england-primary" TargetMode="External"/><Relationship Id="rId5" Type="http://schemas.openxmlformats.org/officeDocument/2006/relationships/hyperlink" Target="https://sherpapg.com/wp-content/uploads/2017/12/MAS.pdf" TargetMode="External"/><Relationship Id="rId4" Type="http://schemas.openxmlformats.org/officeDocument/2006/relationships/hyperlink" Target="https://pmc.ncbi.nlm.nih.gov/articles/PMC6900204/"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getgoally.com/" TargetMode="External"/><Relationship Id="rId3" Type="http://schemas.openxmlformats.org/officeDocument/2006/relationships/hyperlink" Target="https://www.skylightframe.com/products/skylight-calendar/" TargetMode="External"/><Relationship Id="rId7" Type="http://schemas.openxmlformats.org/officeDocument/2006/relationships/hyperlink" Target="https://www.autismspeaks.org/expert-opinion/autism-time-managemen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pubmed.ncbi.nlm.nih.gov/35099540/" TargetMode="External"/><Relationship Id="rId5" Type="http://schemas.openxmlformats.org/officeDocument/2006/relationships/hyperlink" Target="https://www.nhlbi.nih.gov/health/educational/wecan/reduce-screen-time/index.htm" TargetMode="External"/><Relationship Id="rId4" Type="http://schemas.openxmlformats.org/officeDocument/2006/relationships/hyperlink" Target="https://www.notion.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9"/>
          <p:cNvSpPr/>
          <p:nvPr/>
        </p:nvSpPr>
        <p:spPr>
          <a:xfrm>
            <a:off x="2358909" y="535000"/>
            <a:ext cx="1354800" cy="1083900"/>
          </a:xfrm>
          <a:prstGeom prst="roundRect">
            <a:avLst>
              <a:gd name="adj" fmla="val 10152"/>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Kanit"/>
              <a:ea typeface="Kanit"/>
              <a:cs typeface="Kanit"/>
              <a:sym typeface="Kanit"/>
            </a:endParaRPr>
          </a:p>
        </p:txBody>
      </p:sp>
      <p:sp>
        <p:nvSpPr>
          <p:cNvPr id="345" name="Google Shape;345;p39"/>
          <p:cNvSpPr/>
          <p:nvPr/>
        </p:nvSpPr>
        <p:spPr>
          <a:xfrm>
            <a:off x="715100" y="535000"/>
            <a:ext cx="1354800" cy="1083900"/>
          </a:xfrm>
          <a:prstGeom prst="roundRect">
            <a:avLst>
              <a:gd name="adj" fmla="val 10152"/>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46" name="Google Shape;346;p39"/>
          <p:cNvSpPr/>
          <p:nvPr/>
        </p:nvSpPr>
        <p:spPr>
          <a:xfrm>
            <a:off x="2358896" y="1862548"/>
            <a:ext cx="1354800" cy="1083900"/>
          </a:xfrm>
          <a:prstGeom prst="roundRect">
            <a:avLst>
              <a:gd name="adj" fmla="val 10152"/>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endParaRPr sz="2400">
              <a:latin typeface="Kanit"/>
              <a:ea typeface="Kanit"/>
              <a:cs typeface="Kanit"/>
              <a:sym typeface="Kanit"/>
            </a:endParaRPr>
          </a:p>
        </p:txBody>
      </p:sp>
      <p:sp>
        <p:nvSpPr>
          <p:cNvPr id="347" name="Google Shape;347;p39"/>
          <p:cNvSpPr txBox="1">
            <a:spLocks noGrp="1"/>
          </p:cNvSpPr>
          <p:nvPr>
            <p:ph type="ctrTitle"/>
          </p:nvPr>
        </p:nvSpPr>
        <p:spPr>
          <a:xfrm>
            <a:off x="4645287" y="1671300"/>
            <a:ext cx="4297821" cy="180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Focus: Curbing Distraction</a:t>
            </a:r>
            <a:endParaRPr dirty="0"/>
          </a:p>
        </p:txBody>
      </p:sp>
      <p:sp>
        <p:nvSpPr>
          <p:cNvPr id="348" name="Google Shape;348;p39"/>
          <p:cNvSpPr txBox="1">
            <a:spLocks noGrp="1"/>
          </p:cNvSpPr>
          <p:nvPr>
            <p:ph type="subTitle" idx="1"/>
          </p:nvPr>
        </p:nvSpPr>
        <p:spPr>
          <a:xfrm>
            <a:off x="719349" y="4088430"/>
            <a:ext cx="2855123" cy="57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Consistent, simple task management</a:t>
            </a:r>
            <a:endParaRPr dirty="0"/>
          </a:p>
        </p:txBody>
      </p:sp>
      <p:sp>
        <p:nvSpPr>
          <p:cNvPr id="353" name="Google Shape;353;p39"/>
          <p:cNvSpPr txBox="1">
            <a:spLocks noGrp="1"/>
          </p:cNvSpPr>
          <p:nvPr>
            <p:ph type="subTitle" idx="1"/>
          </p:nvPr>
        </p:nvSpPr>
        <p:spPr>
          <a:xfrm>
            <a:off x="7720275" y="535000"/>
            <a:ext cx="708300" cy="24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b="1" dirty="0">
                <a:latin typeface="Kanit"/>
                <a:ea typeface="Kanit"/>
                <a:cs typeface="Kanit"/>
                <a:sym typeface="Kanit"/>
              </a:rPr>
              <a:t>2025</a:t>
            </a:r>
            <a:endParaRPr sz="1200" b="1" dirty="0">
              <a:latin typeface="Kanit"/>
              <a:ea typeface="Kanit"/>
              <a:cs typeface="Kanit"/>
              <a:sym typeface="Kanit"/>
            </a:endParaRPr>
          </a:p>
        </p:txBody>
      </p:sp>
      <p:sp>
        <p:nvSpPr>
          <p:cNvPr id="354" name="Google Shape;354;p39"/>
          <p:cNvSpPr txBox="1">
            <a:spLocks noGrp="1"/>
          </p:cNvSpPr>
          <p:nvPr>
            <p:ph type="subTitle" idx="1"/>
          </p:nvPr>
        </p:nvSpPr>
        <p:spPr>
          <a:xfrm>
            <a:off x="4759925" y="4130175"/>
            <a:ext cx="1735282" cy="24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b="1" dirty="0">
                <a:latin typeface="Kanit"/>
                <a:ea typeface="Kanit"/>
                <a:cs typeface="Kanit"/>
                <a:sym typeface="Kanit"/>
              </a:rPr>
              <a:t>Capstone</a:t>
            </a:r>
            <a:endParaRPr sz="1200" b="1" dirty="0">
              <a:latin typeface="Kanit"/>
              <a:ea typeface="Kanit"/>
              <a:cs typeface="Kanit"/>
              <a:sym typeface="Kanit"/>
            </a:endParaRPr>
          </a:p>
        </p:txBody>
      </p:sp>
      <p:sp>
        <p:nvSpPr>
          <p:cNvPr id="355" name="Google Shape;355;p39"/>
          <p:cNvSpPr txBox="1">
            <a:spLocks noGrp="1"/>
          </p:cNvSpPr>
          <p:nvPr>
            <p:ph type="subTitle" idx="1"/>
          </p:nvPr>
        </p:nvSpPr>
        <p:spPr>
          <a:xfrm>
            <a:off x="5730262" y="4032040"/>
            <a:ext cx="2694389" cy="4243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latin typeface="Kanit"/>
                <a:ea typeface="Kanit"/>
                <a:cs typeface="Kanit"/>
                <a:sym typeface="Kanit"/>
              </a:rPr>
              <a:t>Presenter: Xavier Henry</a:t>
            </a:r>
            <a:endParaRPr sz="1800" dirty="0">
              <a:latin typeface="Kanit"/>
              <a:ea typeface="Kanit"/>
              <a:cs typeface="Kanit"/>
              <a:sym typeface="Kanit"/>
            </a:endParaRPr>
          </a:p>
        </p:txBody>
      </p:sp>
      <p:grpSp>
        <p:nvGrpSpPr>
          <p:cNvPr id="406" name="Google Shape;406;p39"/>
          <p:cNvGrpSpPr/>
          <p:nvPr/>
        </p:nvGrpSpPr>
        <p:grpSpPr>
          <a:xfrm>
            <a:off x="4759925" y="4538325"/>
            <a:ext cx="3678900" cy="70175"/>
            <a:chOff x="4759925" y="4538325"/>
            <a:chExt cx="3678900" cy="70175"/>
          </a:xfrm>
        </p:grpSpPr>
        <p:cxnSp>
          <p:nvCxnSpPr>
            <p:cNvPr id="407" name="Google Shape;407;p39"/>
            <p:cNvCxnSpPr/>
            <p:nvPr/>
          </p:nvCxnSpPr>
          <p:spPr>
            <a:xfrm rot="10800000">
              <a:off x="4759925" y="4538325"/>
              <a:ext cx="3678900" cy="0"/>
            </a:xfrm>
            <a:prstGeom prst="straightConnector1">
              <a:avLst/>
            </a:prstGeom>
            <a:noFill/>
            <a:ln w="9525" cap="flat" cmpd="sng">
              <a:solidFill>
                <a:schemeClr val="dk1"/>
              </a:solidFill>
              <a:prstDash val="solid"/>
              <a:round/>
              <a:headEnd type="none" w="med" len="med"/>
              <a:tailEnd type="none" w="med" len="med"/>
            </a:ln>
          </p:spPr>
        </p:cxnSp>
        <p:cxnSp>
          <p:nvCxnSpPr>
            <p:cNvPr id="408" name="Google Shape;408;p39"/>
            <p:cNvCxnSpPr/>
            <p:nvPr/>
          </p:nvCxnSpPr>
          <p:spPr>
            <a:xfrm rot="10800000">
              <a:off x="4759925" y="4608500"/>
              <a:ext cx="3678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8BEF8E98-66C9-CEC2-5F41-77F322921540}"/>
            </a:ext>
          </a:extLst>
        </p:cNvPr>
        <p:cNvGrpSpPr/>
        <p:nvPr/>
      </p:nvGrpSpPr>
      <p:grpSpPr>
        <a:xfrm>
          <a:off x="0" y="0"/>
          <a:ext cx="0" cy="0"/>
          <a:chOff x="0" y="0"/>
          <a:chExt cx="0" cy="0"/>
        </a:xfrm>
      </p:grpSpPr>
      <p:sp>
        <p:nvSpPr>
          <p:cNvPr id="584" name="Google Shape;584;p44">
            <a:extLst>
              <a:ext uri="{FF2B5EF4-FFF2-40B4-BE49-F238E27FC236}">
                <a16:creationId xmlns:a16="http://schemas.microsoft.com/office/drawing/2014/main" id="{263F7E64-2F7E-E55B-23FD-51DF0DBA86F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Maintaining a Daily Routine</a:t>
            </a:r>
            <a:endParaRPr b="1" dirty="0"/>
          </a:p>
        </p:txBody>
      </p:sp>
      <p:sp>
        <p:nvSpPr>
          <p:cNvPr id="585" name="Google Shape;585;p44">
            <a:extLst>
              <a:ext uri="{FF2B5EF4-FFF2-40B4-BE49-F238E27FC236}">
                <a16:creationId xmlns:a16="http://schemas.microsoft.com/office/drawing/2014/main" id="{119B2D23-87C4-22F0-B12E-134A49FB9868}"/>
              </a:ext>
            </a:extLst>
          </p:cNvPr>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dirty="0"/>
          </a:p>
        </p:txBody>
      </p:sp>
      <p:sp>
        <p:nvSpPr>
          <p:cNvPr id="586" name="Google Shape;586;p44">
            <a:extLst>
              <a:ext uri="{FF2B5EF4-FFF2-40B4-BE49-F238E27FC236}">
                <a16:creationId xmlns:a16="http://schemas.microsoft.com/office/drawing/2014/main" id="{C57DCBB3-8904-91CE-AC9C-2231E7B0A6D2}"/>
              </a:ext>
            </a:extLst>
          </p:cNvPr>
          <p:cNvSpPr txBox="1">
            <a:spLocks noGrp="1"/>
          </p:cNvSpPr>
          <p:nvPr>
            <p:ph type="subTitle" idx="1"/>
          </p:nvPr>
        </p:nvSpPr>
        <p:spPr>
          <a:xfrm>
            <a:off x="633984" y="1124549"/>
            <a:ext cx="8071104" cy="333772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800" dirty="0"/>
              <a:t>Dr. Cathryn Lehman - Psychologist at the Center for Autism and Developmental Disorders at the University of Pittsburgh Medical Center</a:t>
            </a:r>
          </a:p>
          <a:p>
            <a:pPr marL="171450" lvl="0" indent="-171450" algn="l" rtl="0">
              <a:spcBef>
                <a:spcPts val="0"/>
              </a:spcBef>
              <a:spcAft>
                <a:spcPts val="0"/>
              </a:spcAft>
              <a:buFont typeface="Arial" panose="020B0604020202020204" pitchFamily="34" charset="0"/>
              <a:buChar char="•"/>
            </a:pPr>
            <a:endParaRPr lang="en-US" sz="1800" dirty="0"/>
          </a:p>
          <a:p>
            <a:pPr marL="171450" lvl="0" indent="-171450" algn="l" rtl="0">
              <a:spcBef>
                <a:spcPts val="0"/>
              </a:spcBef>
              <a:spcAft>
                <a:spcPts val="0"/>
              </a:spcAft>
              <a:buFont typeface="Arial" panose="020B0604020202020204" pitchFamily="34" charset="0"/>
              <a:buChar char="•"/>
            </a:pPr>
            <a:r>
              <a:rPr lang="en-US" sz="1800" dirty="0"/>
              <a:t>Praises prompting devices as effective tools for maintaining schedules for children on the spectrum.</a:t>
            </a:r>
            <a:endParaRPr sz="1800" dirty="0"/>
          </a:p>
        </p:txBody>
      </p:sp>
    </p:spTree>
    <p:extLst>
      <p:ext uri="{BB962C8B-B14F-4D97-AF65-F5344CB8AC3E}">
        <p14:creationId xmlns:p14="http://schemas.microsoft.com/office/powerpoint/2010/main" val="41746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F665DED0-3412-EA0C-CF9E-F245981F0BDD}"/>
            </a:ext>
          </a:extLst>
        </p:cNvPr>
        <p:cNvGrpSpPr/>
        <p:nvPr/>
      </p:nvGrpSpPr>
      <p:grpSpPr>
        <a:xfrm>
          <a:off x="0" y="0"/>
          <a:ext cx="0" cy="0"/>
          <a:chOff x="0" y="0"/>
          <a:chExt cx="0" cy="0"/>
        </a:xfrm>
      </p:grpSpPr>
      <p:sp>
        <p:nvSpPr>
          <p:cNvPr id="584" name="Google Shape;584;p44">
            <a:extLst>
              <a:ext uri="{FF2B5EF4-FFF2-40B4-BE49-F238E27FC236}">
                <a16:creationId xmlns:a16="http://schemas.microsoft.com/office/drawing/2014/main" id="{48132BBE-4F32-0495-8590-1BDD66FE69B2}"/>
              </a:ext>
            </a:extLst>
          </p:cNvPr>
          <p:cNvSpPr txBox="1">
            <a:spLocks noGrp="1"/>
          </p:cNvSpPr>
          <p:nvPr>
            <p:ph type="title"/>
          </p:nvPr>
        </p:nvSpPr>
        <p:spPr>
          <a:xfrm>
            <a:off x="720000" y="445025"/>
            <a:ext cx="7704000" cy="11621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Solving the problem (Executive Summary)</a:t>
            </a:r>
            <a:endParaRPr b="1" dirty="0"/>
          </a:p>
        </p:txBody>
      </p:sp>
      <p:sp>
        <p:nvSpPr>
          <p:cNvPr id="585" name="Google Shape;585;p44">
            <a:extLst>
              <a:ext uri="{FF2B5EF4-FFF2-40B4-BE49-F238E27FC236}">
                <a16:creationId xmlns:a16="http://schemas.microsoft.com/office/drawing/2014/main" id="{17358A0D-8352-2018-A6DC-C41DF1DB862D}"/>
              </a:ext>
            </a:extLst>
          </p:cNvPr>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dirty="0"/>
          </a:p>
        </p:txBody>
      </p:sp>
      <p:sp>
        <p:nvSpPr>
          <p:cNvPr id="586" name="Google Shape;586;p44">
            <a:extLst>
              <a:ext uri="{FF2B5EF4-FFF2-40B4-BE49-F238E27FC236}">
                <a16:creationId xmlns:a16="http://schemas.microsoft.com/office/drawing/2014/main" id="{D387AB18-AD79-B3F7-832D-86E0E5A169FE}"/>
              </a:ext>
            </a:extLst>
          </p:cNvPr>
          <p:cNvSpPr txBox="1">
            <a:spLocks noGrp="1"/>
          </p:cNvSpPr>
          <p:nvPr>
            <p:ph type="subTitle" idx="1"/>
          </p:nvPr>
        </p:nvSpPr>
        <p:spPr>
          <a:xfrm>
            <a:off x="633984" y="1711036"/>
            <a:ext cx="8071104" cy="275123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800" dirty="0"/>
              <a:t>Aim: To develop a cost-effective device to help young children and adolescents (including those who are neurodivergent) with completing daily tasks that are hindered by distracting mobile devices.</a:t>
            </a:r>
          </a:p>
          <a:p>
            <a:pPr marL="171450" lvl="0" indent="-171450" algn="l" rtl="0">
              <a:spcBef>
                <a:spcPts val="0"/>
              </a:spcBef>
              <a:spcAft>
                <a:spcPts val="0"/>
              </a:spcAft>
              <a:buFont typeface="Arial" panose="020B0604020202020204" pitchFamily="34" charset="0"/>
              <a:buChar char="•"/>
            </a:pPr>
            <a:endParaRPr lang="en-US" sz="1800" dirty="0"/>
          </a:p>
          <a:p>
            <a:pPr marL="171450" lvl="0" indent="-171450" algn="l" rtl="0">
              <a:spcBef>
                <a:spcPts val="0"/>
              </a:spcBef>
              <a:spcAft>
                <a:spcPts val="0"/>
              </a:spcAft>
              <a:buFont typeface="Arial" panose="020B0604020202020204" pitchFamily="34" charset="0"/>
              <a:buChar char="•"/>
            </a:pPr>
            <a:r>
              <a:rPr lang="en-US" sz="1800" dirty="0"/>
              <a:t>Visual and auditory stimulation at scheduled times for activities</a:t>
            </a:r>
          </a:p>
          <a:p>
            <a:pPr marL="171450" lvl="0" indent="-171450" algn="l" rtl="0">
              <a:spcBef>
                <a:spcPts val="0"/>
              </a:spcBef>
              <a:spcAft>
                <a:spcPts val="0"/>
              </a:spcAft>
              <a:buFont typeface="Arial" panose="020B0604020202020204" pitchFamily="34" charset="0"/>
              <a:buChar char="•"/>
            </a:pPr>
            <a:endParaRPr lang="en-US" sz="1800" dirty="0"/>
          </a:p>
          <a:p>
            <a:pPr marL="171450" lvl="0" indent="-171450" algn="l" rtl="0">
              <a:spcBef>
                <a:spcPts val="0"/>
              </a:spcBef>
              <a:spcAft>
                <a:spcPts val="0"/>
              </a:spcAft>
              <a:buFont typeface="Arial" panose="020B0604020202020204" pitchFamily="34" charset="0"/>
              <a:buChar char="•"/>
            </a:pPr>
            <a:r>
              <a:rPr lang="en-US" sz="1800" dirty="0"/>
              <a:t>Design specifications should be made to cater to declining attention spans.</a:t>
            </a:r>
            <a:endParaRPr sz="1800" dirty="0"/>
          </a:p>
        </p:txBody>
      </p:sp>
    </p:spTree>
    <p:extLst>
      <p:ext uri="{BB962C8B-B14F-4D97-AF65-F5344CB8AC3E}">
        <p14:creationId xmlns:p14="http://schemas.microsoft.com/office/powerpoint/2010/main" val="214924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B9CB6-B076-03FE-466F-0CCDC0701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DCA60-4CAC-C354-F36F-FCC7A5C670E0}"/>
              </a:ext>
            </a:extLst>
          </p:cNvPr>
          <p:cNvSpPr>
            <a:spLocks noGrp="1"/>
          </p:cNvSpPr>
          <p:nvPr>
            <p:ph type="ctrTitle"/>
          </p:nvPr>
        </p:nvSpPr>
        <p:spPr>
          <a:xfrm>
            <a:off x="2114292" y="1644394"/>
            <a:ext cx="4915416" cy="927356"/>
          </a:xfrm>
        </p:spPr>
        <p:txBody>
          <a:bodyPr/>
          <a:lstStyle/>
          <a:p>
            <a:pPr algn="ctr"/>
            <a:r>
              <a:rPr lang="en-US" dirty="0"/>
              <a:t>Prior Solutions?</a:t>
            </a:r>
          </a:p>
        </p:txBody>
      </p:sp>
      <p:sp>
        <p:nvSpPr>
          <p:cNvPr id="3" name="TextBox 2">
            <a:extLst>
              <a:ext uri="{FF2B5EF4-FFF2-40B4-BE49-F238E27FC236}">
                <a16:creationId xmlns:a16="http://schemas.microsoft.com/office/drawing/2014/main" id="{5881F42B-CE33-08F9-5970-C3E2FC04B8CD}"/>
              </a:ext>
            </a:extLst>
          </p:cNvPr>
          <p:cNvSpPr txBox="1"/>
          <p:nvPr/>
        </p:nvSpPr>
        <p:spPr>
          <a:xfrm>
            <a:off x="3224784" y="2571750"/>
            <a:ext cx="2694432" cy="461665"/>
          </a:xfrm>
          <a:prstGeom prst="rect">
            <a:avLst/>
          </a:prstGeom>
          <a:noFill/>
        </p:spPr>
        <p:txBody>
          <a:bodyPr wrap="square" rtlCol="0">
            <a:spAutoFit/>
          </a:bodyPr>
          <a:lstStyle/>
          <a:p>
            <a:pPr algn="ctr"/>
            <a:r>
              <a:rPr lang="en-US" sz="2400" dirty="0">
                <a:solidFill>
                  <a:schemeClr val="accent2"/>
                </a:solidFill>
                <a:latin typeface="Kanit" panose="020B0604020202020204" charset="-34"/>
                <a:cs typeface="Kanit" panose="020B0604020202020204" charset="-34"/>
              </a:rPr>
              <a:t>Very Few….</a:t>
            </a:r>
          </a:p>
        </p:txBody>
      </p:sp>
    </p:spTree>
    <p:extLst>
      <p:ext uri="{BB962C8B-B14F-4D97-AF65-F5344CB8AC3E}">
        <p14:creationId xmlns:p14="http://schemas.microsoft.com/office/powerpoint/2010/main" val="330514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1CD95A-1122-49E8-7F17-E4400784E63A}"/>
              </a:ext>
            </a:extLst>
          </p:cNvPr>
          <p:cNvSpPr>
            <a:spLocks noGrp="1"/>
          </p:cNvSpPr>
          <p:nvPr>
            <p:ph type="title"/>
          </p:nvPr>
        </p:nvSpPr>
        <p:spPr/>
        <p:txBody>
          <a:bodyPr/>
          <a:lstStyle/>
          <a:p>
            <a:r>
              <a:rPr lang="en-US" dirty="0"/>
              <a:t>Prior Solutions</a:t>
            </a:r>
          </a:p>
        </p:txBody>
      </p:sp>
      <p:sp>
        <p:nvSpPr>
          <p:cNvPr id="5" name="Slide Number Placeholder 4">
            <a:extLst>
              <a:ext uri="{FF2B5EF4-FFF2-40B4-BE49-F238E27FC236}">
                <a16:creationId xmlns:a16="http://schemas.microsoft.com/office/drawing/2014/main" id="{FE7B2695-0704-FAC4-4CD6-6A571E85F68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sp>
        <p:nvSpPr>
          <p:cNvPr id="6" name="Title 3">
            <a:extLst>
              <a:ext uri="{FF2B5EF4-FFF2-40B4-BE49-F238E27FC236}">
                <a16:creationId xmlns:a16="http://schemas.microsoft.com/office/drawing/2014/main" id="{C2D75502-9BF6-919D-E54C-4399C4426AE6}"/>
              </a:ext>
            </a:extLst>
          </p:cNvPr>
          <p:cNvSpPr txBox="1">
            <a:spLocks/>
          </p:cNvSpPr>
          <p:nvPr/>
        </p:nvSpPr>
        <p:spPr>
          <a:xfrm>
            <a:off x="1011598" y="1421771"/>
            <a:ext cx="1300745" cy="5040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solidFill>
                  <a:schemeClr val="tx1"/>
                </a:solidFill>
                <a:latin typeface="Kanit" panose="020B0604020202020204" charset="-34"/>
                <a:cs typeface="Kanit" panose="020B0604020202020204" charset="-34"/>
              </a:rPr>
              <a:t>Goally</a:t>
            </a:r>
          </a:p>
        </p:txBody>
      </p:sp>
      <p:pic>
        <p:nvPicPr>
          <p:cNvPr id="7" name="Picture 4">
            <a:extLst>
              <a:ext uri="{FF2B5EF4-FFF2-40B4-BE49-F238E27FC236}">
                <a16:creationId xmlns:a16="http://schemas.microsoft.com/office/drawing/2014/main" id="{08861B1D-EB09-AA8C-0833-2A6CBA8134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13" b="15782"/>
          <a:stretch/>
        </p:blipFill>
        <p:spPr bwMode="auto">
          <a:xfrm>
            <a:off x="327117" y="2006343"/>
            <a:ext cx="2827970" cy="16781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298B817-BF2D-2181-08D1-53AEA50AF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175" y="2131060"/>
            <a:ext cx="2613618" cy="167818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E779E96C-F40C-5F53-A0B0-3D6E688A2403}"/>
              </a:ext>
            </a:extLst>
          </p:cNvPr>
          <p:cNvSpPr txBox="1">
            <a:spLocks/>
          </p:cNvSpPr>
          <p:nvPr/>
        </p:nvSpPr>
        <p:spPr>
          <a:xfrm>
            <a:off x="3155085" y="1421771"/>
            <a:ext cx="3121797" cy="5040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solidFill>
                  <a:schemeClr val="tx1"/>
                </a:solidFill>
                <a:latin typeface="Kanit" panose="020B0604020202020204" charset="-34"/>
                <a:cs typeface="Kanit" panose="020B0604020202020204" charset="-34"/>
              </a:rPr>
              <a:t>Skylight Calendar</a:t>
            </a:r>
          </a:p>
        </p:txBody>
      </p:sp>
      <p:pic>
        <p:nvPicPr>
          <p:cNvPr id="10" name="Picture 4">
            <a:extLst>
              <a:ext uri="{FF2B5EF4-FFF2-40B4-BE49-F238E27FC236}">
                <a16:creationId xmlns:a16="http://schemas.microsoft.com/office/drawing/2014/main" id="{9A801BD0-A9B5-78F6-15D9-FFF7FD5FE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882" y="2255776"/>
            <a:ext cx="2540001" cy="14287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715D2E5C-D3D3-35EA-E378-98A791C95981}"/>
              </a:ext>
            </a:extLst>
          </p:cNvPr>
          <p:cNvSpPr txBox="1">
            <a:spLocks/>
          </p:cNvSpPr>
          <p:nvPr/>
        </p:nvSpPr>
        <p:spPr>
          <a:xfrm>
            <a:off x="6869164" y="1421771"/>
            <a:ext cx="1355435" cy="5040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solidFill>
                  <a:schemeClr val="tx1"/>
                </a:solidFill>
                <a:latin typeface="Kanit" panose="020B0604020202020204" charset="-34"/>
                <a:cs typeface="Kanit" panose="020B0604020202020204" charset="-34"/>
              </a:rPr>
              <a:t>Notion</a:t>
            </a:r>
          </a:p>
        </p:txBody>
      </p:sp>
    </p:spTree>
    <p:extLst>
      <p:ext uri="{BB962C8B-B14F-4D97-AF65-F5344CB8AC3E}">
        <p14:creationId xmlns:p14="http://schemas.microsoft.com/office/powerpoint/2010/main" val="4210391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C5F27-B2A8-1C22-F679-860E2B748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C64CA3-1B17-B3E2-939B-9AEE8A955650}"/>
              </a:ext>
            </a:extLst>
          </p:cNvPr>
          <p:cNvSpPr>
            <a:spLocks noGrp="1"/>
          </p:cNvSpPr>
          <p:nvPr>
            <p:ph type="ctrTitle"/>
          </p:nvPr>
        </p:nvSpPr>
        <p:spPr>
          <a:xfrm>
            <a:off x="1894609" y="609925"/>
            <a:ext cx="5354781" cy="3923650"/>
          </a:xfrm>
        </p:spPr>
        <p:txBody>
          <a:bodyPr/>
          <a:lstStyle/>
          <a:p>
            <a:pPr algn="ctr"/>
            <a:r>
              <a:rPr lang="en-US" sz="2400" dirty="0">
                <a:solidFill>
                  <a:schemeClr val="accent2">
                    <a:lumMod val="75000"/>
                  </a:schemeClr>
                </a:solidFill>
              </a:rPr>
              <a:t>Lessons from Prior Solutions…</a:t>
            </a:r>
            <a:br>
              <a:rPr lang="en-US" sz="2400" dirty="0"/>
            </a:br>
            <a:br>
              <a:rPr lang="en-US" sz="2400" dirty="0"/>
            </a:br>
            <a:r>
              <a:rPr lang="en-US" sz="2400" dirty="0"/>
              <a:t>1) Ease of use</a:t>
            </a:r>
            <a:br>
              <a:rPr lang="en-US" sz="2400" dirty="0"/>
            </a:br>
            <a:br>
              <a:rPr lang="en-US" sz="2400" dirty="0"/>
            </a:br>
            <a:r>
              <a:rPr lang="en-US" sz="2400" dirty="0"/>
              <a:t>2) Lacks Potential for Distraction</a:t>
            </a:r>
            <a:br>
              <a:rPr lang="en-US" sz="2400" dirty="0"/>
            </a:br>
            <a:br>
              <a:rPr lang="en-US" sz="2400" dirty="0"/>
            </a:br>
            <a:r>
              <a:rPr lang="en-US" sz="2400" dirty="0"/>
              <a:t>3) Reliability</a:t>
            </a:r>
            <a:br>
              <a:rPr lang="en-US" sz="2400" dirty="0"/>
            </a:br>
            <a:br>
              <a:rPr lang="en-US" sz="2400" dirty="0"/>
            </a:br>
            <a:r>
              <a:rPr lang="en-US" sz="2400" dirty="0"/>
              <a:t>4)Minimalistic Features</a:t>
            </a:r>
            <a:br>
              <a:rPr lang="en-US" sz="2400" dirty="0"/>
            </a:br>
            <a:br>
              <a:rPr lang="en-US" sz="2400" dirty="0"/>
            </a:br>
            <a:r>
              <a:rPr lang="en-US" sz="1200" i="1" dirty="0"/>
              <a:t>*Suggested by 2 experts in education with decades of experience handling neurodivergent and neurotypical elementary school children*</a:t>
            </a:r>
          </a:p>
        </p:txBody>
      </p:sp>
    </p:spTree>
    <p:extLst>
      <p:ext uri="{BB962C8B-B14F-4D97-AF65-F5344CB8AC3E}">
        <p14:creationId xmlns:p14="http://schemas.microsoft.com/office/powerpoint/2010/main" val="232321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B588A-2A26-9495-1BA8-075DA5A03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8F746-171A-BCA9-CCB2-48B494883BCA}"/>
              </a:ext>
            </a:extLst>
          </p:cNvPr>
          <p:cNvSpPr>
            <a:spLocks noGrp="1"/>
          </p:cNvSpPr>
          <p:nvPr>
            <p:ph type="ctrTitle"/>
          </p:nvPr>
        </p:nvSpPr>
        <p:spPr>
          <a:xfrm>
            <a:off x="2114292" y="2108072"/>
            <a:ext cx="4915416" cy="927356"/>
          </a:xfrm>
        </p:spPr>
        <p:txBody>
          <a:bodyPr/>
          <a:lstStyle/>
          <a:p>
            <a:pPr algn="ctr"/>
            <a:r>
              <a:rPr lang="en-US" dirty="0"/>
              <a:t>Ideal Solution?</a:t>
            </a:r>
          </a:p>
        </p:txBody>
      </p:sp>
    </p:spTree>
    <p:extLst>
      <p:ext uri="{BB962C8B-B14F-4D97-AF65-F5344CB8AC3E}">
        <p14:creationId xmlns:p14="http://schemas.microsoft.com/office/powerpoint/2010/main" val="167270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675AD-1906-1DA1-0721-B03C2ECCEA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D23FF-6B74-B644-2F10-C14DCBB7748F}"/>
              </a:ext>
            </a:extLst>
          </p:cNvPr>
          <p:cNvSpPr>
            <a:spLocks noGrp="1"/>
          </p:cNvSpPr>
          <p:nvPr>
            <p:ph type="ctrTitle"/>
          </p:nvPr>
        </p:nvSpPr>
        <p:spPr>
          <a:xfrm>
            <a:off x="1288680" y="3481312"/>
            <a:ext cx="6566639" cy="737452"/>
          </a:xfrm>
        </p:spPr>
        <p:txBody>
          <a:bodyPr/>
          <a:lstStyle/>
          <a:p>
            <a:pPr algn="ctr"/>
            <a:r>
              <a:rPr lang="en-US" sz="2400" dirty="0"/>
              <a:t>4) Simple User Interface</a:t>
            </a:r>
            <a:br>
              <a:rPr lang="en-US" sz="2400" dirty="0"/>
            </a:br>
            <a:endParaRPr lang="en-US" sz="1400" i="1" dirty="0"/>
          </a:p>
        </p:txBody>
      </p:sp>
      <p:sp>
        <p:nvSpPr>
          <p:cNvPr id="6" name="TextBox 5">
            <a:extLst>
              <a:ext uri="{FF2B5EF4-FFF2-40B4-BE49-F238E27FC236}">
                <a16:creationId xmlns:a16="http://schemas.microsoft.com/office/drawing/2014/main" id="{5EC1E242-0DFE-C9A0-0C3D-9E942EA4438F}"/>
              </a:ext>
            </a:extLst>
          </p:cNvPr>
          <p:cNvSpPr txBox="1"/>
          <p:nvPr/>
        </p:nvSpPr>
        <p:spPr>
          <a:xfrm>
            <a:off x="1097280" y="1027700"/>
            <a:ext cx="6949440" cy="461665"/>
          </a:xfrm>
          <a:prstGeom prst="rect">
            <a:avLst/>
          </a:prstGeom>
          <a:noFill/>
        </p:spPr>
        <p:txBody>
          <a:bodyPr wrap="square" rtlCol="0">
            <a:spAutoFit/>
          </a:bodyPr>
          <a:lstStyle/>
          <a:p>
            <a:pPr algn="ctr"/>
            <a:r>
              <a:rPr kumimoji="0" lang="en-US" sz="2400" b="0" i="0" u="none" strike="noStrike" kern="0" cap="none" spc="0" normalizeH="0" baseline="0" noProof="0" dirty="0">
                <a:ln>
                  <a:noFill/>
                </a:ln>
                <a:solidFill>
                  <a:srgbClr val="F9F9F9"/>
                </a:solidFill>
                <a:effectLst/>
                <a:uLnTx/>
                <a:uFillTx/>
                <a:latin typeface="Kanit"/>
                <a:cs typeface="Kanit"/>
                <a:sym typeface="Kanit"/>
              </a:rPr>
              <a:t>1) Affordability and Availability</a:t>
            </a:r>
            <a:endParaRPr lang="en-US" dirty="0"/>
          </a:p>
        </p:txBody>
      </p:sp>
      <p:sp>
        <p:nvSpPr>
          <p:cNvPr id="7" name="TextBox 6">
            <a:extLst>
              <a:ext uri="{FF2B5EF4-FFF2-40B4-BE49-F238E27FC236}">
                <a16:creationId xmlns:a16="http://schemas.microsoft.com/office/drawing/2014/main" id="{72EE131D-9438-C808-D06C-91AD62FE69D2}"/>
              </a:ext>
            </a:extLst>
          </p:cNvPr>
          <p:cNvSpPr txBox="1"/>
          <p:nvPr/>
        </p:nvSpPr>
        <p:spPr>
          <a:xfrm>
            <a:off x="993648" y="1804498"/>
            <a:ext cx="6949440" cy="461665"/>
          </a:xfrm>
          <a:prstGeom prst="rect">
            <a:avLst/>
          </a:prstGeom>
          <a:noFill/>
        </p:spPr>
        <p:txBody>
          <a:bodyPr wrap="square" rtlCol="0">
            <a:spAutoFit/>
          </a:bodyPr>
          <a:lstStyle/>
          <a:p>
            <a:pPr algn="ctr"/>
            <a:r>
              <a:rPr kumimoji="0" lang="en-US" sz="2400" b="0" i="0" u="none" strike="noStrike" kern="0" cap="none" spc="0" normalizeH="0" baseline="0" noProof="0" dirty="0">
                <a:ln>
                  <a:noFill/>
                </a:ln>
                <a:solidFill>
                  <a:srgbClr val="F9F9F9"/>
                </a:solidFill>
                <a:effectLst/>
                <a:uLnTx/>
                <a:uFillTx/>
                <a:latin typeface="Kanit"/>
                <a:cs typeface="Kanit"/>
                <a:sym typeface="Kanit"/>
              </a:rPr>
              <a:t>2) Reliable alerting system</a:t>
            </a:r>
            <a:endParaRPr lang="en-US" dirty="0"/>
          </a:p>
        </p:txBody>
      </p:sp>
      <p:sp>
        <p:nvSpPr>
          <p:cNvPr id="9" name="TextBox 8">
            <a:extLst>
              <a:ext uri="{FF2B5EF4-FFF2-40B4-BE49-F238E27FC236}">
                <a16:creationId xmlns:a16="http://schemas.microsoft.com/office/drawing/2014/main" id="{08D294CF-D03A-74B1-6271-CE37A78D73A6}"/>
              </a:ext>
            </a:extLst>
          </p:cNvPr>
          <p:cNvSpPr txBox="1"/>
          <p:nvPr/>
        </p:nvSpPr>
        <p:spPr>
          <a:xfrm>
            <a:off x="1097280" y="2704514"/>
            <a:ext cx="6949440" cy="461665"/>
          </a:xfrm>
          <a:prstGeom prst="rect">
            <a:avLst/>
          </a:prstGeom>
          <a:noFill/>
        </p:spPr>
        <p:txBody>
          <a:bodyPr wrap="square" rtlCol="0">
            <a:spAutoFit/>
          </a:bodyPr>
          <a:lstStyle/>
          <a:p>
            <a:pPr algn="ctr"/>
            <a:r>
              <a:rPr lang="en-US" sz="2400" dirty="0">
                <a:solidFill>
                  <a:srgbClr val="F9F9F9"/>
                </a:solidFill>
                <a:latin typeface="Kanit"/>
                <a:cs typeface="Kanit"/>
                <a:sym typeface="Kanit"/>
              </a:rPr>
              <a:t>3</a:t>
            </a:r>
            <a:r>
              <a:rPr kumimoji="0" lang="en-US" sz="2400" b="0" i="0" u="none" strike="noStrike" kern="0" cap="none" spc="0" normalizeH="0" baseline="0" noProof="0" dirty="0">
                <a:ln>
                  <a:noFill/>
                </a:ln>
                <a:solidFill>
                  <a:srgbClr val="F9F9F9"/>
                </a:solidFill>
                <a:effectLst/>
                <a:uLnTx/>
                <a:uFillTx/>
                <a:latin typeface="Kanit"/>
                <a:cs typeface="Kanit"/>
                <a:sym typeface="Kanit"/>
              </a:rPr>
              <a:t>) Reliable time monitoring</a:t>
            </a:r>
            <a:endParaRPr lang="en-US" dirty="0"/>
          </a:p>
        </p:txBody>
      </p:sp>
    </p:spTree>
    <p:extLst>
      <p:ext uri="{BB962C8B-B14F-4D97-AF65-F5344CB8AC3E}">
        <p14:creationId xmlns:p14="http://schemas.microsoft.com/office/powerpoint/2010/main" val="247176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5D227-DB0A-555C-0E8A-7814A9A9BE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1C8622-E148-1795-C769-B8895FBAF576}"/>
              </a:ext>
            </a:extLst>
          </p:cNvPr>
          <p:cNvSpPr>
            <a:spLocks noGrp="1"/>
          </p:cNvSpPr>
          <p:nvPr>
            <p:ph type="ctrTitle"/>
          </p:nvPr>
        </p:nvSpPr>
        <p:spPr>
          <a:xfrm>
            <a:off x="2114292" y="2108072"/>
            <a:ext cx="4915416" cy="927356"/>
          </a:xfrm>
        </p:spPr>
        <p:txBody>
          <a:bodyPr/>
          <a:lstStyle/>
          <a:p>
            <a:pPr algn="ctr"/>
            <a:r>
              <a:rPr lang="en-US" dirty="0"/>
              <a:t>Prototyping</a:t>
            </a:r>
          </a:p>
        </p:txBody>
      </p:sp>
    </p:spTree>
    <p:extLst>
      <p:ext uri="{BB962C8B-B14F-4D97-AF65-F5344CB8AC3E}">
        <p14:creationId xmlns:p14="http://schemas.microsoft.com/office/powerpoint/2010/main" val="363495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98622-7844-57BF-30B3-8DD77A78C8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608293-11B4-F1E1-DE2C-42C723A01788}"/>
              </a:ext>
            </a:extLst>
          </p:cNvPr>
          <p:cNvSpPr txBox="1">
            <a:spLocks/>
          </p:cNvSpPr>
          <p:nvPr/>
        </p:nvSpPr>
        <p:spPr>
          <a:xfrm>
            <a:off x="145254" y="457441"/>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400" dirty="0">
                <a:latin typeface="Kanit" panose="020B0604020202020204" charset="-34"/>
                <a:cs typeface="Kanit" panose="020B0604020202020204" charset="-34"/>
              </a:rPr>
              <a:t>Solution 1</a:t>
            </a:r>
          </a:p>
        </p:txBody>
      </p:sp>
      <p:sp>
        <p:nvSpPr>
          <p:cNvPr id="3" name="Rectangle 1">
            <a:extLst>
              <a:ext uri="{FF2B5EF4-FFF2-40B4-BE49-F238E27FC236}">
                <a16:creationId xmlns:a16="http://schemas.microsoft.com/office/drawing/2014/main" id="{A4A38334-E5BA-022D-8A96-11E6D30EAF6C}"/>
              </a:ext>
            </a:extLst>
          </p:cNvPr>
          <p:cNvSpPr>
            <a:spLocks noChangeArrowheads="1"/>
          </p:cNvSpPr>
          <p:nvPr/>
        </p:nvSpPr>
        <p:spPr bwMode="auto">
          <a:xfrm>
            <a:off x="5855761" y="445025"/>
            <a:ext cx="4414209" cy="2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5" descr="A diagram of a circuit&#10;&#10;AI-generated content may be incorrect.">
            <a:extLst>
              <a:ext uri="{FF2B5EF4-FFF2-40B4-BE49-F238E27FC236}">
                <a16:creationId xmlns:a16="http://schemas.microsoft.com/office/drawing/2014/main" id="{06B4FED1-E64A-7F50-0ED7-4929E5BF93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254" y="1185291"/>
            <a:ext cx="4696105" cy="3372532"/>
          </a:xfrm>
          <a:prstGeom prst="rect">
            <a:avLst/>
          </a:prstGeom>
          <a:noFill/>
          <a:ln>
            <a:noFill/>
          </a:ln>
        </p:spPr>
      </p:pic>
      <p:graphicFrame>
        <p:nvGraphicFramePr>
          <p:cNvPr id="7" name="Table 6">
            <a:extLst>
              <a:ext uri="{FF2B5EF4-FFF2-40B4-BE49-F238E27FC236}">
                <a16:creationId xmlns:a16="http://schemas.microsoft.com/office/drawing/2014/main" id="{09675830-4098-7362-C61A-E4A649DCC4A7}"/>
              </a:ext>
            </a:extLst>
          </p:cNvPr>
          <p:cNvGraphicFramePr>
            <a:graphicFrameLocks noGrp="1"/>
          </p:cNvGraphicFramePr>
          <p:nvPr>
            <p:extLst>
              <p:ext uri="{D42A27DB-BD31-4B8C-83A1-F6EECF244321}">
                <p14:modId xmlns:p14="http://schemas.microsoft.com/office/powerpoint/2010/main" val="66089824"/>
              </p:ext>
            </p:extLst>
          </p:nvPr>
        </p:nvGraphicFramePr>
        <p:xfrm>
          <a:off x="4841359" y="899257"/>
          <a:ext cx="4200137" cy="3799218"/>
        </p:xfrm>
        <a:graphic>
          <a:graphicData uri="http://schemas.openxmlformats.org/drawingml/2006/table">
            <a:tbl>
              <a:tblPr/>
              <a:tblGrid>
                <a:gridCol w="1398002">
                  <a:extLst>
                    <a:ext uri="{9D8B030D-6E8A-4147-A177-3AD203B41FA5}">
                      <a16:colId xmlns:a16="http://schemas.microsoft.com/office/drawing/2014/main" val="2716688432"/>
                    </a:ext>
                  </a:extLst>
                </a:gridCol>
                <a:gridCol w="748054">
                  <a:extLst>
                    <a:ext uri="{9D8B030D-6E8A-4147-A177-3AD203B41FA5}">
                      <a16:colId xmlns:a16="http://schemas.microsoft.com/office/drawing/2014/main" val="540198439"/>
                    </a:ext>
                  </a:extLst>
                </a:gridCol>
                <a:gridCol w="2054081">
                  <a:extLst>
                    <a:ext uri="{9D8B030D-6E8A-4147-A177-3AD203B41FA5}">
                      <a16:colId xmlns:a16="http://schemas.microsoft.com/office/drawing/2014/main" val="577193849"/>
                    </a:ext>
                  </a:extLst>
                </a:gridCol>
              </a:tblGrid>
              <a:tr h="208634">
                <a:tc>
                  <a:txBody>
                    <a:bodyPr/>
                    <a:lstStyle/>
                    <a:p>
                      <a:pPr rtl="0" fontAlgn="t">
                        <a:spcBef>
                          <a:spcPts val="1200"/>
                        </a:spcBef>
                        <a:buNone/>
                      </a:pPr>
                      <a:r>
                        <a:rPr lang="en-US" sz="600" b="1" i="0" u="none" strike="noStrike" dirty="0">
                          <a:solidFill>
                            <a:srgbClr val="000000"/>
                          </a:solidFill>
                          <a:effectLst/>
                          <a:latin typeface="Arial" panose="020B0604020202020204" pitchFamily="34" charset="0"/>
                        </a:rPr>
                        <a:t>Benchmark Category</a:t>
                      </a:r>
                      <a:endParaRPr lang="en-US" sz="8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600" b="1" i="0" u="none" strike="noStrike">
                          <a:solidFill>
                            <a:srgbClr val="000000"/>
                          </a:solidFill>
                          <a:effectLst/>
                          <a:latin typeface="Arial" panose="020B0604020202020204" pitchFamily="34" charset="0"/>
                        </a:rPr>
                        <a:t>Rating</a:t>
                      </a:r>
                      <a:endParaRPr lang="en-US" sz="80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600" b="1" i="0" u="none" strike="noStrike">
                          <a:solidFill>
                            <a:srgbClr val="000000"/>
                          </a:solidFill>
                          <a:effectLst/>
                          <a:latin typeface="Arial" panose="020B0604020202020204" pitchFamily="34" charset="0"/>
                        </a:rPr>
                        <a:t>Notes</a:t>
                      </a:r>
                      <a:endParaRPr lang="en-US" sz="80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24311435"/>
                  </a:ext>
                </a:extLst>
              </a:tr>
              <a:tr h="632517">
                <a:tc>
                  <a:txBody>
                    <a:bodyPr/>
                    <a:lstStyle/>
                    <a:p>
                      <a:pPr rtl="0" fontAlgn="t">
                        <a:spcBef>
                          <a:spcPts val="1200"/>
                        </a:spcBef>
                        <a:buNone/>
                      </a:pPr>
                      <a:r>
                        <a:rPr lang="en-US" sz="1000" b="0" i="1" u="none" strike="noStrike" dirty="0">
                          <a:solidFill>
                            <a:srgbClr val="000000"/>
                          </a:solidFill>
                          <a:effectLst/>
                          <a:latin typeface="Arial" panose="020B0604020202020204" pitchFamily="34" charset="0"/>
                        </a:rPr>
                        <a:t>Affordability and availability</a:t>
                      </a:r>
                      <a:endParaRPr lang="en-US" sz="10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1000" b="0" i="0" u="none" strike="noStrike" dirty="0">
                          <a:solidFill>
                            <a:srgbClr val="000000"/>
                          </a:solidFill>
                          <a:effectLst/>
                          <a:latin typeface="Arial" panose="020B0604020202020204" pitchFamily="34" charset="0"/>
                        </a:rPr>
                        <a:t>5</a:t>
                      </a:r>
                      <a:endParaRPr lang="en-US" sz="10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800" b="0" i="0" u="none" strike="noStrike">
                          <a:solidFill>
                            <a:srgbClr val="000000"/>
                          </a:solidFill>
                          <a:effectLst/>
                          <a:latin typeface="Arial" panose="020B0604020202020204" pitchFamily="34" charset="0"/>
                        </a:rPr>
                        <a:t>Arduino components are noted for their affordability and are available on third-party marketplaces such as Amazon and Elegoo.</a:t>
                      </a:r>
                      <a:endParaRPr lang="en-US" sz="80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6375610"/>
                  </a:ext>
                </a:extLst>
              </a:tr>
              <a:tr h="762943">
                <a:tc>
                  <a:txBody>
                    <a:bodyPr/>
                    <a:lstStyle/>
                    <a:p>
                      <a:pPr rtl="0" fontAlgn="t">
                        <a:spcBef>
                          <a:spcPts val="1200"/>
                        </a:spcBef>
                        <a:buNone/>
                      </a:pPr>
                      <a:r>
                        <a:rPr lang="en-US" sz="1000" b="0" i="1" u="none" strike="noStrike" dirty="0">
                          <a:solidFill>
                            <a:srgbClr val="000000"/>
                          </a:solidFill>
                          <a:effectLst/>
                          <a:latin typeface="Arial" panose="020B0604020202020204" pitchFamily="34" charset="0"/>
                        </a:rPr>
                        <a:t>Reliable alert system</a:t>
                      </a:r>
                      <a:endParaRPr lang="en-US" sz="10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1000" b="0" i="0" u="none" strike="noStrike" dirty="0">
                          <a:solidFill>
                            <a:srgbClr val="000000"/>
                          </a:solidFill>
                          <a:effectLst/>
                          <a:latin typeface="Arial" panose="020B0604020202020204" pitchFamily="34" charset="0"/>
                        </a:rPr>
                        <a:t>3</a:t>
                      </a:r>
                      <a:endParaRPr lang="en-US" sz="10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800" b="0" i="0" u="none" strike="noStrike">
                          <a:solidFill>
                            <a:srgbClr val="000000"/>
                          </a:solidFill>
                          <a:effectLst/>
                          <a:latin typeface="Arial" panose="020B0604020202020204" pitchFamily="34" charset="0"/>
                        </a:rPr>
                        <a:t>While the flashing LED would alert most users, without auditory or kinesthetic stimuli, users may ignore the alert entirely (whether intentionally or unintentionally)</a:t>
                      </a:r>
                      <a:endParaRPr lang="en-US" sz="80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5463048"/>
                  </a:ext>
                </a:extLst>
              </a:tr>
              <a:tr h="893368">
                <a:tc>
                  <a:txBody>
                    <a:bodyPr/>
                    <a:lstStyle/>
                    <a:p>
                      <a:pPr rtl="0" fontAlgn="t">
                        <a:spcBef>
                          <a:spcPts val="1200"/>
                        </a:spcBef>
                        <a:buNone/>
                      </a:pPr>
                      <a:r>
                        <a:rPr lang="en-US" sz="1000" b="0" i="1" u="none" strike="noStrike" dirty="0">
                          <a:solidFill>
                            <a:srgbClr val="000000"/>
                          </a:solidFill>
                          <a:effectLst/>
                          <a:latin typeface="Arial" panose="020B0604020202020204" pitchFamily="34" charset="0"/>
                        </a:rPr>
                        <a:t>Reliable time monitoring</a:t>
                      </a:r>
                      <a:endParaRPr lang="en-US" sz="10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1000" b="0" i="0" u="none" strike="noStrike" dirty="0">
                          <a:solidFill>
                            <a:srgbClr val="000000"/>
                          </a:solidFill>
                          <a:effectLst/>
                          <a:latin typeface="Arial" panose="020B0604020202020204" pitchFamily="34" charset="0"/>
                        </a:rPr>
                        <a:t>2</a:t>
                      </a:r>
                      <a:endParaRPr lang="en-US" sz="10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800" b="0" i="0" u="none" strike="noStrike">
                          <a:solidFill>
                            <a:srgbClr val="000000"/>
                          </a:solidFill>
                          <a:effectLst/>
                          <a:latin typeface="Arial" panose="020B0604020202020204" pitchFamily="34" charset="0"/>
                        </a:rPr>
                        <a:t>Time monitoring would use the Arduino’s internal clock that notes the starting time and counts seconds to calculate the current time. However, fluctuations in power could disrupt its internal clock.</a:t>
                      </a:r>
                      <a:endParaRPr lang="en-US" sz="80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7901402"/>
                  </a:ext>
                </a:extLst>
              </a:tr>
              <a:tr h="893368">
                <a:tc>
                  <a:txBody>
                    <a:bodyPr/>
                    <a:lstStyle/>
                    <a:p>
                      <a:pPr rtl="0" fontAlgn="t">
                        <a:spcBef>
                          <a:spcPts val="1200"/>
                        </a:spcBef>
                        <a:buNone/>
                      </a:pPr>
                      <a:r>
                        <a:rPr lang="en-US" sz="1000" b="0" i="1" u="none" strike="noStrike" dirty="0">
                          <a:solidFill>
                            <a:srgbClr val="000000"/>
                          </a:solidFill>
                          <a:effectLst/>
                          <a:latin typeface="Arial" panose="020B0604020202020204" pitchFamily="34" charset="0"/>
                        </a:rPr>
                        <a:t>Simple user interface</a:t>
                      </a:r>
                      <a:endParaRPr lang="en-US" sz="10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1000" b="0" i="0" u="none" strike="noStrike" dirty="0">
                          <a:solidFill>
                            <a:srgbClr val="000000"/>
                          </a:solidFill>
                          <a:effectLst/>
                          <a:latin typeface="Arial" panose="020B0604020202020204" pitchFamily="34" charset="0"/>
                        </a:rPr>
                        <a:t>3</a:t>
                      </a:r>
                      <a:endParaRPr lang="en-US" sz="10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800" b="0" i="0" u="none" strike="noStrike">
                          <a:solidFill>
                            <a:srgbClr val="000000"/>
                          </a:solidFill>
                          <a:effectLst/>
                          <a:latin typeface="Arial" panose="020B0604020202020204" pitchFamily="34" charset="0"/>
                        </a:rPr>
                        <a:t>The unique tag programmed specifically for the device’s sensor poses a complex challenge when the tag is misplaced or damaged, rendering the device temporarily useless.</a:t>
                      </a:r>
                      <a:endParaRPr lang="en-US" sz="80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4041926"/>
                  </a:ext>
                </a:extLst>
              </a:tr>
              <a:tr h="371666">
                <a:tc>
                  <a:txBody>
                    <a:bodyPr/>
                    <a:lstStyle/>
                    <a:p>
                      <a:pPr rtl="0" fontAlgn="t">
                        <a:spcBef>
                          <a:spcPts val="1200"/>
                        </a:spcBef>
                        <a:buNone/>
                      </a:pPr>
                      <a:r>
                        <a:rPr lang="en-US" sz="1000" b="0" i="1" u="none" strike="noStrike" dirty="0">
                          <a:solidFill>
                            <a:srgbClr val="000000"/>
                          </a:solidFill>
                          <a:effectLst/>
                          <a:latin typeface="Arial" panose="020B0604020202020204" pitchFamily="34" charset="0"/>
                        </a:rPr>
                        <a:t>Lacks distracting features</a:t>
                      </a:r>
                      <a:endParaRPr lang="en-US" sz="10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1000" b="0" i="0" u="none" strike="noStrike" dirty="0">
                          <a:solidFill>
                            <a:srgbClr val="000000"/>
                          </a:solidFill>
                          <a:effectLst/>
                          <a:latin typeface="Arial" panose="020B0604020202020204" pitchFamily="34" charset="0"/>
                        </a:rPr>
                        <a:t>5</a:t>
                      </a:r>
                      <a:endParaRPr lang="en-US" sz="10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800" b="0" i="0" u="none" strike="noStrike" dirty="0">
                          <a:solidFill>
                            <a:srgbClr val="000000"/>
                          </a:solidFill>
                          <a:effectLst/>
                          <a:latin typeface="Arial" panose="020B0604020202020204" pitchFamily="34" charset="0"/>
                        </a:rPr>
                        <a:t>No majorly distracting components or functionality</a:t>
                      </a:r>
                      <a:endParaRPr lang="en-US" sz="800" dirty="0">
                        <a:effectLst/>
                      </a:endParaRPr>
                    </a:p>
                  </a:txBody>
                  <a:tcPr marL="36255" marR="36255" marT="51794" marB="51794">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4539736"/>
                  </a:ext>
                </a:extLst>
              </a:tr>
            </a:tbl>
          </a:graphicData>
        </a:graphic>
      </p:graphicFrame>
      <p:sp>
        <p:nvSpPr>
          <p:cNvPr id="8" name="Rectangle 3">
            <a:extLst>
              <a:ext uri="{FF2B5EF4-FFF2-40B4-BE49-F238E27FC236}">
                <a16:creationId xmlns:a16="http://schemas.microsoft.com/office/drawing/2014/main" id="{4DB7EB16-D58E-D512-0622-EADA2953E4EF}"/>
              </a:ext>
            </a:extLst>
          </p:cNvPr>
          <p:cNvSpPr>
            <a:spLocks noChangeArrowheads="1"/>
          </p:cNvSpPr>
          <p:nvPr/>
        </p:nvSpPr>
        <p:spPr bwMode="auto">
          <a:xfrm>
            <a:off x="5237162" y="1017339"/>
            <a:ext cx="10825145" cy="48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2112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592CB-2871-5F2D-9296-45CBB636003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6" name="Picture 5" descr="A circuit board with wires&#10;&#10;AI-generated content may be incorrect.">
            <a:extLst>
              <a:ext uri="{FF2B5EF4-FFF2-40B4-BE49-F238E27FC236}">
                <a16:creationId xmlns:a16="http://schemas.microsoft.com/office/drawing/2014/main" id="{2AA71324-13CE-9076-5A62-35618C334570}"/>
              </a:ext>
            </a:extLst>
          </p:cNvPr>
          <p:cNvPicPr>
            <a:picLocks noChangeAspect="1"/>
          </p:cNvPicPr>
          <p:nvPr/>
        </p:nvPicPr>
        <p:blipFill>
          <a:blip r:embed="rId2"/>
          <a:srcRect r="10022"/>
          <a:stretch/>
        </p:blipFill>
        <p:spPr>
          <a:xfrm rot="5400000">
            <a:off x="2968084" y="0"/>
            <a:ext cx="3207832" cy="5143500"/>
          </a:xfrm>
          <a:prstGeom prst="rect">
            <a:avLst/>
          </a:prstGeom>
        </p:spPr>
      </p:pic>
    </p:spTree>
    <p:extLst>
      <p:ext uri="{BB962C8B-B14F-4D97-AF65-F5344CB8AC3E}">
        <p14:creationId xmlns:p14="http://schemas.microsoft.com/office/powerpoint/2010/main" val="2271175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B77F-64A8-DF6F-670E-1AA0ED3A23EA}"/>
              </a:ext>
            </a:extLst>
          </p:cNvPr>
          <p:cNvSpPr>
            <a:spLocks noGrp="1"/>
          </p:cNvSpPr>
          <p:nvPr>
            <p:ph type="ctrTitle"/>
          </p:nvPr>
        </p:nvSpPr>
        <p:spPr>
          <a:xfrm>
            <a:off x="2680200" y="1117071"/>
            <a:ext cx="3783600" cy="900450"/>
          </a:xfrm>
        </p:spPr>
        <p:txBody>
          <a:bodyPr/>
          <a:lstStyle/>
          <a:p>
            <a:pPr algn="ctr"/>
            <a:r>
              <a:rPr lang="en-US" dirty="0"/>
              <a:t>Problem?</a:t>
            </a:r>
          </a:p>
        </p:txBody>
      </p:sp>
      <p:sp>
        <p:nvSpPr>
          <p:cNvPr id="4" name="TextBox 3">
            <a:extLst>
              <a:ext uri="{FF2B5EF4-FFF2-40B4-BE49-F238E27FC236}">
                <a16:creationId xmlns:a16="http://schemas.microsoft.com/office/drawing/2014/main" id="{1E42921B-1A5A-9A3C-1C94-DE88763586CC}"/>
              </a:ext>
            </a:extLst>
          </p:cNvPr>
          <p:cNvSpPr txBox="1"/>
          <p:nvPr/>
        </p:nvSpPr>
        <p:spPr>
          <a:xfrm>
            <a:off x="2978727" y="2261801"/>
            <a:ext cx="3075710" cy="584775"/>
          </a:xfrm>
          <a:prstGeom prst="rect">
            <a:avLst/>
          </a:prstGeom>
          <a:noFill/>
        </p:spPr>
        <p:txBody>
          <a:bodyPr wrap="square" rtlCol="0">
            <a:spAutoFit/>
          </a:bodyPr>
          <a:lstStyle/>
          <a:p>
            <a:pPr algn="ctr"/>
            <a:r>
              <a:rPr lang="en-US" sz="3200" dirty="0">
                <a:solidFill>
                  <a:schemeClr val="accent2">
                    <a:lumMod val="40000"/>
                    <a:lumOff val="60000"/>
                  </a:schemeClr>
                </a:solidFill>
                <a:latin typeface="Kanit" panose="020B0604020202020204" charset="-34"/>
                <a:cs typeface="Kanit" panose="020B0604020202020204" charset="-34"/>
              </a:rPr>
              <a:t>Distraction.</a:t>
            </a:r>
          </a:p>
        </p:txBody>
      </p:sp>
      <p:pic>
        <p:nvPicPr>
          <p:cNvPr id="1026" name="Picture 2" descr="Cell Phones">
            <a:extLst>
              <a:ext uri="{FF2B5EF4-FFF2-40B4-BE49-F238E27FC236}">
                <a16:creationId xmlns:a16="http://schemas.microsoft.com/office/drawing/2014/main" id="{6A8727BA-5497-A0F1-91C9-41674E602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44" y="3090856"/>
            <a:ext cx="2366401" cy="17248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mployees Waste Time Using Cell Phones at Work">
            <a:extLst>
              <a:ext uri="{FF2B5EF4-FFF2-40B4-BE49-F238E27FC236}">
                <a16:creationId xmlns:a16="http://schemas.microsoft.com/office/drawing/2014/main" id="{097DBA12-9C7C-3C72-1B1A-391B9AE24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117" y="2334491"/>
            <a:ext cx="2897121" cy="19314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eeping tabs on your kids' screen time">
            <a:extLst>
              <a:ext uri="{FF2B5EF4-FFF2-40B4-BE49-F238E27FC236}">
                <a16:creationId xmlns:a16="http://schemas.microsoft.com/office/drawing/2014/main" id="{158B6B28-D708-A778-AB65-C2881A0FC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091" y="810491"/>
            <a:ext cx="3786826" cy="213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45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2"/>
                                        </p:tgtEl>
                                        <p:attrNameLst>
                                          <p:attrName>style.visibility</p:attrName>
                                        </p:attrNameLst>
                                      </p:cBhvr>
                                      <p:to>
                                        <p:strVal val="visible"/>
                                      </p:to>
                                    </p:set>
                                    <p:animEffect transition="in" filter="fade">
                                      <p:cBhvr>
                                        <p:cTn id="2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33ABA-ECB8-10CD-9533-D37E11E4D0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D26BF7E-562E-6362-2243-BD7AC276CEF8}"/>
              </a:ext>
            </a:extLst>
          </p:cNvPr>
          <p:cNvSpPr txBox="1">
            <a:spLocks/>
          </p:cNvSpPr>
          <p:nvPr/>
        </p:nvSpPr>
        <p:spPr>
          <a:xfrm>
            <a:off x="53617" y="289489"/>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400" dirty="0">
                <a:latin typeface="Kanit" panose="020B0604020202020204" charset="-34"/>
                <a:cs typeface="Kanit" panose="020B0604020202020204" charset="-34"/>
              </a:rPr>
              <a:t>Solution 2 (Chosen)</a:t>
            </a:r>
          </a:p>
        </p:txBody>
      </p:sp>
      <p:sp>
        <p:nvSpPr>
          <p:cNvPr id="3" name="Rectangle 1">
            <a:extLst>
              <a:ext uri="{FF2B5EF4-FFF2-40B4-BE49-F238E27FC236}">
                <a16:creationId xmlns:a16="http://schemas.microsoft.com/office/drawing/2014/main" id="{48E25710-41B8-0051-A45F-AE3D902F8B90}"/>
              </a:ext>
            </a:extLst>
          </p:cNvPr>
          <p:cNvSpPr>
            <a:spLocks noChangeArrowheads="1"/>
          </p:cNvSpPr>
          <p:nvPr/>
        </p:nvSpPr>
        <p:spPr bwMode="auto">
          <a:xfrm>
            <a:off x="5855761" y="445025"/>
            <a:ext cx="4414209" cy="2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3">
            <a:extLst>
              <a:ext uri="{FF2B5EF4-FFF2-40B4-BE49-F238E27FC236}">
                <a16:creationId xmlns:a16="http://schemas.microsoft.com/office/drawing/2014/main" id="{495B91E5-5B64-928D-9F05-309BAFEB4AAB}"/>
              </a:ext>
            </a:extLst>
          </p:cNvPr>
          <p:cNvSpPr>
            <a:spLocks noChangeArrowheads="1"/>
          </p:cNvSpPr>
          <p:nvPr/>
        </p:nvSpPr>
        <p:spPr bwMode="auto">
          <a:xfrm>
            <a:off x="5237162" y="1017339"/>
            <a:ext cx="10825145" cy="48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194" name="Picture 2">
            <a:extLst>
              <a:ext uri="{FF2B5EF4-FFF2-40B4-BE49-F238E27FC236}">
                <a16:creationId xmlns:a16="http://schemas.microsoft.com/office/drawing/2014/main" id="{A65FA362-BBE2-22A8-C3A6-E5326F65D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55" y="1017339"/>
            <a:ext cx="4909866" cy="33420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DC06993-86BF-7D4F-3777-ABB14A757FCC}"/>
              </a:ext>
            </a:extLst>
          </p:cNvPr>
          <p:cNvGraphicFramePr>
            <a:graphicFrameLocks noGrp="1"/>
          </p:cNvGraphicFramePr>
          <p:nvPr>
            <p:extLst>
              <p:ext uri="{D42A27DB-BD31-4B8C-83A1-F6EECF244321}">
                <p14:modId xmlns:p14="http://schemas.microsoft.com/office/powerpoint/2010/main" val="1918598101"/>
              </p:ext>
            </p:extLst>
          </p:nvPr>
        </p:nvGraphicFramePr>
        <p:xfrm>
          <a:off x="5096540" y="74625"/>
          <a:ext cx="3849734" cy="4994250"/>
        </p:xfrm>
        <a:graphic>
          <a:graphicData uri="http://schemas.openxmlformats.org/drawingml/2006/table">
            <a:tbl>
              <a:tblPr firstRow="1" firstCol="1" bandRow="1">
                <a:tableStyleId>{3EAFA8E5-68D8-4E04-8CC7-556FFEE18449}</a:tableStyleId>
              </a:tblPr>
              <a:tblGrid>
                <a:gridCol w="1283244">
                  <a:extLst>
                    <a:ext uri="{9D8B030D-6E8A-4147-A177-3AD203B41FA5}">
                      <a16:colId xmlns:a16="http://schemas.microsoft.com/office/drawing/2014/main" val="90394901"/>
                    </a:ext>
                  </a:extLst>
                </a:gridCol>
                <a:gridCol w="640819">
                  <a:extLst>
                    <a:ext uri="{9D8B030D-6E8A-4147-A177-3AD203B41FA5}">
                      <a16:colId xmlns:a16="http://schemas.microsoft.com/office/drawing/2014/main" val="3231529295"/>
                    </a:ext>
                  </a:extLst>
                </a:gridCol>
                <a:gridCol w="1925671">
                  <a:extLst>
                    <a:ext uri="{9D8B030D-6E8A-4147-A177-3AD203B41FA5}">
                      <a16:colId xmlns:a16="http://schemas.microsoft.com/office/drawing/2014/main" val="357538008"/>
                    </a:ext>
                  </a:extLst>
                </a:gridCol>
              </a:tblGrid>
              <a:tr h="203190">
                <a:tc>
                  <a:txBody>
                    <a:bodyPr/>
                    <a:lstStyle/>
                    <a:p>
                      <a:pPr algn="just">
                        <a:lnSpc>
                          <a:spcPct val="200000"/>
                        </a:lnSpc>
                        <a:spcAft>
                          <a:spcPts val="800"/>
                        </a:spcAft>
                        <a:buNone/>
                      </a:pPr>
                      <a:r>
                        <a:rPr lang="en-US" sz="700" kern="100" dirty="0">
                          <a:effectLst/>
                        </a:rPr>
                        <a:t>Benchmark Category</a:t>
                      </a:r>
                      <a:endParaRPr lang="en-US" sz="7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just">
                        <a:lnSpc>
                          <a:spcPct val="200000"/>
                        </a:lnSpc>
                        <a:spcAft>
                          <a:spcPts val="800"/>
                        </a:spcAft>
                        <a:buNone/>
                      </a:pPr>
                      <a:r>
                        <a:rPr lang="en-US" sz="700" kern="100">
                          <a:effectLst/>
                        </a:rPr>
                        <a:t>Rating</a:t>
                      </a:r>
                      <a:endParaRPr lang="en-US" sz="7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just">
                        <a:lnSpc>
                          <a:spcPct val="200000"/>
                        </a:lnSpc>
                        <a:spcAft>
                          <a:spcPts val="800"/>
                        </a:spcAft>
                        <a:buNone/>
                      </a:pPr>
                      <a:r>
                        <a:rPr lang="en-US" sz="800" kern="100" dirty="0">
                          <a:effectLst/>
                        </a:rPr>
                        <a:t>Notes</a:t>
                      </a:r>
                      <a:endParaRPr lang="en-US" sz="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extLst>
                  <a:ext uri="{0D108BD9-81ED-4DB2-BD59-A6C34878D82A}">
                    <a16:rowId xmlns:a16="http://schemas.microsoft.com/office/drawing/2014/main" val="1074137202"/>
                  </a:ext>
                </a:extLst>
              </a:tr>
              <a:tr h="922755">
                <a:tc>
                  <a:txBody>
                    <a:bodyPr/>
                    <a:lstStyle/>
                    <a:p>
                      <a:pPr algn="l">
                        <a:lnSpc>
                          <a:spcPct val="200000"/>
                        </a:lnSpc>
                        <a:spcAft>
                          <a:spcPts val="800"/>
                        </a:spcAft>
                        <a:buNone/>
                      </a:pPr>
                      <a:r>
                        <a:rPr lang="en-US" sz="1000" i="1" kern="100" dirty="0">
                          <a:effectLst/>
                        </a:rPr>
                        <a:t>Affordability</a:t>
                      </a:r>
                      <a:endParaRPr lang="en-US" sz="1000" i="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l">
                        <a:lnSpc>
                          <a:spcPct val="200000"/>
                        </a:lnSpc>
                        <a:spcAft>
                          <a:spcPts val="800"/>
                        </a:spcAft>
                        <a:buNone/>
                      </a:pPr>
                      <a:r>
                        <a:rPr lang="en-US" sz="1000" kern="100">
                          <a:effectLst/>
                        </a:rPr>
                        <a:t>5</a:t>
                      </a:r>
                      <a:endParaRPr lang="en-US" sz="1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just">
                        <a:lnSpc>
                          <a:spcPct val="200000"/>
                        </a:lnSpc>
                        <a:spcAft>
                          <a:spcPts val="800"/>
                        </a:spcAft>
                        <a:buNone/>
                      </a:pPr>
                      <a:r>
                        <a:rPr lang="en-US" sz="800" kern="100" dirty="0">
                          <a:effectLst/>
                        </a:rPr>
                        <a:t>Arduino components are noted for their affordability and are available on third-party marketplaces such as Amazon and Elegoo.</a:t>
                      </a:r>
                      <a:endParaRPr lang="en-US" sz="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extLst>
                  <a:ext uri="{0D108BD9-81ED-4DB2-BD59-A6C34878D82A}">
                    <a16:rowId xmlns:a16="http://schemas.microsoft.com/office/drawing/2014/main" val="2755926957"/>
                  </a:ext>
                </a:extLst>
              </a:tr>
              <a:tr h="1162610">
                <a:tc>
                  <a:txBody>
                    <a:bodyPr/>
                    <a:lstStyle/>
                    <a:p>
                      <a:pPr algn="l">
                        <a:lnSpc>
                          <a:spcPct val="200000"/>
                        </a:lnSpc>
                        <a:spcAft>
                          <a:spcPts val="800"/>
                        </a:spcAft>
                        <a:buNone/>
                      </a:pPr>
                      <a:r>
                        <a:rPr lang="en-US" sz="1000" i="1" kern="100" dirty="0">
                          <a:effectLst/>
                        </a:rPr>
                        <a:t>Reliable alert system</a:t>
                      </a:r>
                      <a:endParaRPr lang="en-US" sz="1000" i="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l">
                        <a:lnSpc>
                          <a:spcPct val="200000"/>
                        </a:lnSpc>
                        <a:spcAft>
                          <a:spcPts val="800"/>
                        </a:spcAft>
                        <a:buNone/>
                      </a:pPr>
                      <a:r>
                        <a:rPr lang="en-US" sz="1000" kern="100" dirty="0">
                          <a:effectLst/>
                        </a:rPr>
                        <a:t>5</a:t>
                      </a:r>
                      <a:endParaRPr lang="en-US" sz="10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just">
                        <a:lnSpc>
                          <a:spcPct val="200000"/>
                        </a:lnSpc>
                        <a:spcAft>
                          <a:spcPts val="800"/>
                        </a:spcAft>
                        <a:buNone/>
                      </a:pPr>
                      <a:r>
                        <a:rPr lang="en-US" sz="800" kern="100" dirty="0">
                          <a:effectLst/>
                        </a:rPr>
                        <a:t>The visual stimulus of the LED as well as the audible jingle from the speaker should be sufficient to alert users, especially if their attention is not turned toward the device.</a:t>
                      </a:r>
                      <a:endParaRPr lang="en-US" sz="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extLst>
                  <a:ext uri="{0D108BD9-81ED-4DB2-BD59-A6C34878D82A}">
                    <a16:rowId xmlns:a16="http://schemas.microsoft.com/office/drawing/2014/main" val="719607307"/>
                  </a:ext>
                </a:extLst>
              </a:tr>
              <a:tr h="922755">
                <a:tc>
                  <a:txBody>
                    <a:bodyPr/>
                    <a:lstStyle/>
                    <a:p>
                      <a:pPr algn="l">
                        <a:lnSpc>
                          <a:spcPct val="200000"/>
                        </a:lnSpc>
                        <a:spcAft>
                          <a:spcPts val="800"/>
                        </a:spcAft>
                        <a:buNone/>
                      </a:pPr>
                      <a:r>
                        <a:rPr lang="en-US" sz="1000" i="1" kern="100" dirty="0">
                          <a:effectLst/>
                        </a:rPr>
                        <a:t>Reliable time monitoring</a:t>
                      </a:r>
                      <a:endParaRPr lang="en-US" sz="1000" i="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l">
                        <a:lnSpc>
                          <a:spcPct val="200000"/>
                        </a:lnSpc>
                        <a:spcAft>
                          <a:spcPts val="800"/>
                        </a:spcAft>
                        <a:buNone/>
                      </a:pPr>
                      <a:r>
                        <a:rPr lang="en-US" sz="1000" kern="100" dirty="0">
                          <a:effectLst/>
                        </a:rPr>
                        <a:t>5</a:t>
                      </a:r>
                      <a:endParaRPr lang="en-US" sz="10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l">
                        <a:lnSpc>
                          <a:spcPct val="200000"/>
                        </a:lnSpc>
                        <a:spcAft>
                          <a:spcPts val="800"/>
                        </a:spcAft>
                        <a:buNone/>
                      </a:pPr>
                      <a:r>
                        <a:rPr lang="en-US" sz="800" kern="100" dirty="0">
                          <a:effectLst/>
                        </a:rPr>
                        <a:t>The independent real-time clock will reliably keep track of time regardless of whether the device itself is turned on.</a:t>
                      </a:r>
                      <a:endParaRPr lang="en-US" sz="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extLst>
                  <a:ext uri="{0D108BD9-81ED-4DB2-BD59-A6C34878D82A}">
                    <a16:rowId xmlns:a16="http://schemas.microsoft.com/office/drawing/2014/main" val="4173535943"/>
                  </a:ext>
                </a:extLst>
              </a:tr>
              <a:tr h="1162610">
                <a:tc>
                  <a:txBody>
                    <a:bodyPr/>
                    <a:lstStyle/>
                    <a:p>
                      <a:pPr algn="l">
                        <a:lnSpc>
                          <a:spcPct val="200000"/>
                        </a:lnSpc>
                        <a:spcAft>
                          <a:spcPts val="800"/>
                        </a:spcAft>
                        <a:buNone/>
                      </a:pPr>
                      <a:r>
                        <a:rPr lang="en-US" sz="1000" i="1" kern="100" dirty="0">
                          <a:effectLst/>
                        </a:rPr>
                        <a:t>Simple user interface</a:t>
                      </a:r>
                      <a:endParaRPr lang="en-US" sz="1000" i="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l">
                        <a:lnSpc>
                          <a:spcPct val="200000"/>
                        </a:lnSpc>
                        <a:spcAft>
                          <a:spcPts val="800"/>
                        </a:spcAft>
                        <a:buNone/>
                      </a:pPr>
                      <a:r>
                        <a:rPr lang="en-US" sz="1000" kern="100" dirty="0">
                          <a:effectLst/>
                        </a:rPr>
                        <a:t>5</a:t>
                      </a:r>
                      <a:endParaRPr lang="en-US" sz="10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l">
                        <a:lnSpc>
                          <a:spcPct val="200000"/>
                        </a:lnSpc>
                        <a:spcAft>
                          <a:spcPts val="800"/>
                        </a:spcAft>
                        <a:buNone/>
                      </a:pPr>
                      <a:r>
                        <a:rPr lang="en-US" sz="800" kern="100" dirty="0">
                          <a:effectLst/>
                        </a:rPr>
                        <a:t>The tactile button press for logging completed activities is simple enough for the average user to interact with and avoids complications from external parts.</a:t>
                      </a:r>
                      <a:endParaRPr lang="en-US" sz="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extLst>
                  <a:ext uri="{0D108BD9-81ED-4DB2-BD59-A6C34878D82A}">
                    <a16:rowId xmlns:a16="http://schemas.microsoft.com/office/drawing/2014/main" val="1173082008"/>
                  </a:ext>
                </a:extLst>
              </a:tr>
              <a:tr h="553790">
                <a:tc>
                  <a:txBody>
                    <a:bodyPr/>
                    <a:lstStyle/>
                    <a:p>
                      <a:pPr algn="l">
                        <a:lnSpc>
                          <a:spcPct val="200000"/>
                        </a:lnSpc>
                        <a:spcAft>
                          <a:spcPts val="800"/>
                        </a:spcAft>
                        <a:buNone/>
                      </a:pPr>
                      <a:r>
                        <a:rPr lang="en-US" sz="1000" i="1" kern="100" dirty="0">
                          <a:effectLst/>
                        </a:rPr>
                        <a:t>Lacks distracting features</a:t>
                      </a:r>
                      <a:endParaRPr lang="en-US" sz="1000" i="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l">
                        <a:lnSpc>
                          <a:spcPct val="200000"/>
                        </a:lnSpc>
                        <a:spcAft>
                          <a:spcPts val="800"/>
                        </a:spcAft>
                        <a:buNone/>
                      </a:pPr>
                      <a:r>
                        <a:rPr lang="en-US" sz="1000" kern="100" dirty="0">
                          <a:effectLst/>
                        </a:rPr>
                        <a:t>5</a:t>
                      </a:r>
                      <a:endParaRPr lang="en-US" sz="10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tc>
                  <a:txBody>
                    <a:bodyPr/>
                    <a:lstStyle/>
                    <a:p>
                      <a:pPr algn="just">
                        <a:lnSpc>
                          <a:spcPct val="200000"/>
                        </a:lnSpc>
                        <a:spcAft>
                          <a:spcPts val="800"/>
                        </a:spcAft>
                        <a:buNone/>
                      </a:pPr>
                      <a:r>
                        <a:rPr lang="en-US" sz="800" kern="100" dirty="0">
                          <a:effectLst/>
                        </a:rPr>
                        <a:t>No majorly distracting components or functionality</a:t>
                      </a:r>
                      <a:endParaRPr lang="en-US" sz="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39822" marR="39822" marT="0" marB="0"/>
                </a:tc>
                <a:extLst>
                  <a:ext uri="{0D108BD9-81ED-4DB2-BD59-A6C34878D82A}">
                    <a16:rowId xmlns:a16="http://schemas.microsoft.com/office/drawing/2014/main" val="4162253824"/>
                  </a:ext>
                </a:extLst>
              </a:tr>
            </a:tbl>
          </a:graphicData>
        </a:graphic>
      </p:graphicFrame>
    </p:spTree>
    <p:extLst>
      <p:ext uri="{BB962C8B-B14F-4D97-AF65-F5344CB8AC3E}">
        <p14:creationId xmlns:p14="http://schemas.microsoft.com/office/powerpoint/2010/main" val="225838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756D3-E962-D1CC-512C-6942C76F83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2DB643-383A-EB00-706B-BE0F5E542F48}"/>
              </a:ext>
            </a:extLst>
          </p:cNvPr>
          <p:cNvSpPr txBox="1">
            <a:spLocks/>
          </p:cNvSpPr>
          <p:nvPr/>
        </p:nvSpPr>
        <p:spPr>
          <a:xfrm>
            <a:off x="53617" y="289489"/>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400" dirty="0">
                <a:latin typeface="Kanit" panose="020B0604020202020204" charset="-34"/>
                <a:cs typeface="Kanit" panose="020B0604020202020204" charset="-34"/>
              </a:rPr>
              <a:t>Solution 3</a:t>
            </a:r>
          </a:p>
        </p:txBody>
      </p:sp>
      <p:sp>
        <p:nvSpPr>
          <p:cNvPr id="3" name="Rectangle 1">
            <a:extLst>
              <a:ext uri="{FF2B5EF4-FFF2-40B4-BE49-F238E27FC236}">
                <a16:creationId xmlns:a16="http://schemas.microsoft.com/office/drawing/2014/main" id="{902317DA-6B63-B02C-2359-86CF69EC5936}"/>
              </a:ext>
            </a:extLst>
          </p:cNvPr>
          <p:cNvSpPr>
            <a:spLocks noChangeArrowheads="1"/>
          </p:cNvSpPr>
          <p:nvPr/>
        </p:nvSpPr>
        <p:spPr bwMode="auto">
          <a:xfrm>
            <a:off x="5855761" y="445025"/>
            <a:ext cx="4414209" cy="2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3">
            <a:extLst>
              <a:ext uri="{FF2B5EF4-FFF2-40B4-BE49-F238E27FC236}">
                <a16:creationId xmlns:a16="http://schemas.microsoft.com/office/drawing/2014/main" id="{AD853DB2-D7E2-D6FF-49DD-9F11F5C41C41}"/>
              </a:ext>
            </a:extLst>
          </p:cNvPr>
          <p:cNvSpPr>
            <a:spLocks noChangeArrowheads="1"/>
          </p:cNvSpPr>
          <p:nvPr/>
        </p:nvSpPr>
        <p:spPr bwMode="auto">
          <a:xfrm>
            <a:off x="5237162" y="1017339"/>
            <a:ext cx="10825145" cy="48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 name="Picture 4" descr="A diagram of a circuit&#10;&#10;AI-generated content may be incorrect.">
            <a:extLst>
              <a:ext uri="{FF2B5EF4-FFF2-40B4-BE49-F238E27FC236}">
                <a16:creationId xmlns:a16="http://schemas.microsoft.com/office/drawing/2014/main" id="{502FF957-2B85-3A36-721B-0FB45EB854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370" t="4789" r="3615" b="17934"/>
          <a:stretch/>
        </p:blipFill>
        <p:spPr bwMode="auto">
          <a:xfrm>
            <a:off x="53617" y="862189"/>
            <a:ext cx="4509208" cy="3991821"/>
          </a:xfrm>
          <a:prstGeom prst="rect">
            <a:avLst/>
          </a:prstGeom>
          <a:noFill/>
          <a:ln>
            <a:noFill/>
          </a:ln>
          <a:extLst>
            <a:ext uri="{53640926-AAD7-44D8-BBD7-CCE9431645EC}">
              <a14:shadowObscured xmlns:a14="http://schemas.microsoft.com/office/drawing/2010/main"/>
            </a:ext>
          </a:extLst>
        </p:spPr>
      </p:pic>
      <p:graphicFrame>
        <p:nvGraphicFramePr>
          <p:cNvPr id="7" name="Table 6">
            <a:extLst>
              <a:ext uri="{FF2B5EF4-FFF2-40B4-BE49-F238E27FC236}">
                <a16:creationId xmlns:a16="http://schemas.microsoft.com/office/drawing/2014/main" id="{9AA6AD08-4816-FA77-46AF-EAD69055FB96}"/>
              </a:ext>
            </a:extLst>
          </p:cNvPr>
          <p:cNvGraphicFramePr>
            <a:graphicFrameLocks noGrp="1"/>
          </p:cNvGraphicFramePr>
          <p:nvPr>
            <p:extLst>
              <p:ext uri="{D42A27DB-BD31-4B8C-83A1-F6EECF244321}">
                <p14:modId xmlns:p14="http://schemas.microsoft.com/office/powerpoint/2010/main" val="363233335"/>
              </p:ext>
            </p:extLst>
          </p:nvPr>
        </p:nvGraphicFramePr>
        <p:xfrm>
          <a:off x="4710536" y="289489"/>
          <a:ext cx="4277520" cy="4564522"/>
        </p:xfrm>
        <a:graphic>
          <a:graphicData uri="http://schemas.openxmlformats.org/drawingml/2006/table">
            <a:tbl>
              <a:tblPr/>
              <a:tblGrid>
                <a:gridCol w="1425840">
                  <a:extLst>
                    <a:ext uri="{9D8B030D-6E8A-4147-A177-3AD203B41FA5}">
                      <a16:colId xmlns:a16="http://schemas.microsoft.com/office/drawing/2014/main" val="1683567723"/>
                    </a:ext>
                  </a:extLst>
                </a:gridCol>
                <a:gridCol w="1425840">
                  <a:extLst>
                    <a:ext uri="{9D8B030D-6E8A-4147-A177-3AD203B41FA5}">
                      <a16:colId xmlns:a16="http://schemas.microsoft.com/office/drawing/2014/main" val="54097845"/>
                    </a:ext>
                  </a:extLst>
                </a:gridCol>
                <a:gridCol w="1425840">
                  <a:extLst>
                    <a:ext uri="{9D8B030D-6E8A-4147-A177-3AD203B41FA5}">
                      <a16:colId xmlns:a16="http://schemas.microsoft.com/office/drawing/2014/main" val="1685494429"/>
                    </a:ext>
                  </a:extLst>
                </a:gridCol>
              </a:tblGrid>
              <a:tr h="228273">
                <a:tc>
                  <a:txBody>
                    <a:bodyPr/>
                    <a:lstStyle/>
                    <a:p>
                      <a:pPr rtl="0" fontAlgn="t">
                        <a:spcBef>
                          <a:spcPts val="1200"/>
                        </a:spcBef>
                        <a:buNone/>
                      </a:pPr>
                      <a:r>
                        <a:rPr lang="en-US" sz="1000" b="1" i="0" u="none" strike="noStrike">
                          <a:solidFill>
                            <a:srgbClr val="000000"/>
                          </a:solidFill>
                          <a:effectLst/>
                          <a:latin typeface="Arial" panose="020B0604020202020204" pitchFamily="34" charset="0"/>
                        </a:rPr>
                        <a:t>Benchmark Category</a:t>
                      </a:r>
                      <a:endParaRPr lang="en-US" sz="100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1000" b="1" i="0" u="none" strike="noStrike" dirty="0">
                          <a:solidFill>
                            <a:srgbClr val="000000"/>
                          </a:solidFill>
                          <a:effectLst/>
                          <a:latin typeface="Arial" panose="020B0604020202020204" pitchFamily="34" charset="0"/>
                        </a:rPr>
                        <a:t>Rating</a:t>
                      </a:r>
                      <a:endParaRPr lang="en-US" sz="10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700" b="1" i="0" u="none" strike="noStrike" dirty="0">
                          <a:solidFill>
                            <a:srgbClr val="000000"/>
                          </a:solidFill>
                          <a:effectLst/>
                          <a:latin typeface="Arial" panose="020B0604020202020204" pitchFamily="34" charset="0"/>
                        </a:rPr>
                        <a:t>Notes</a:t>
                      </a:r>
                      <a:endParaRPr lang="en-US" sz="7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2751672"/>
                  </a:ext>
                </a:extLst>
              </a:tr>
              <a:tr h="698109">
                <a:tc>
                  <a:txBody>
                    <a:bodyPr/>
                    <a:lstStyle/>
                    <a:p>
                      <a:pPr rtl="0" fontAlgn="t">
                        <a:spcBef>
                          <a:spcPts val="1200"/>
                        </a:spcBef>
                        <a:buNone/>
                      </a:pPr>
                      <a:r>
                        <a:rPr lang="en-US" sz="1000" b="0" i="1" u="none" strike="noStrike">
                          <a:solidFill>
                            <a:srgbClr val="000000"/>
                          </a:solidFill>
                          <a:effectLst/>
                          <a:latin typeface="Arial" panose="020B0604020202020204" pitchFamily="34" charset="0"/>
                        </a:rPr>
                        <a:t>Affordability</a:t>
                      </a:r>
                      <a:endParaRPr lang="en-US" sz="100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1000" b="0" i="0" u="none" strike="noStrike" dirty="0">
                          <a:solidFill>
                            <a:srgbClr val="000000"/>
                          </a:solidFill>
                          <a:effectLst/>
                          <a:latin typeface="Arial" panose="020B0604020202020204" pitchFamily="34" charset="0"/>
                        </a:rPr>
                        <a:t>5</a:t>
                      </a:r>
                      <a:endParaRPr lang="en-US" sz="10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800" b="0" i="0" u="none" strike="noStrike" dirty="0">
                          <a:solidFill>
                            <a:srgbClr val="000000"/>
                          </a:solidFill>
                          <a:effectLst/>
                          <a:latin typeface="Arial" panose="020B0604020202020204" pitchFamily="34" charset="0"/>
                        </a:rPr>
                        <a:t>Arduino components are noted for their affordability and are available on third-party marketplaces such as Amazon and Elegoo.</a:t>
                      </a:r>
                      <a:endParaRPr lang="en-US" sz="8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4697438"/>
                  </a:ext>
                </a:extLst>
              </a:tr>
              <a:tr h="1731748">
                <a:tc>
                  <a:txBody>
                    <a:bodyPr/>
                    <a:lstStyle/>
                    <a:p>
                      <a:pPr rtl="0" fontAlgn="t">
                        <a:spcBef>
                          <a:spcPts val="1200"/>
                        </a:spcBef>
                        <a:buNone/>
                      </a:pPr>
                      <a:r>
                        <a:rPr lang="en-US" sz="1000" b="0" i="1" u="none" strike="noStrike">
                          <a:solidFill>
                            <a:srgbClr val="000000"/>
                          </a:solidFill>
                          <a:effectLst/>
                          <a:latin typeface="Arial" panose="020B0604020202020204" pitchFamily="34" charset="0"/>
                        </a:rPr>
                        <a:t>Reliable alert system</a:t>
                      </a:r>
                      <a:endParaRPr lang="en-US" sz="100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1000" b="0" i="0" u="none" strike="noStrike" dirty="0">
                          <a:solidFill>
                            <a:srgbClr val="000000"/>
                          </a:solidFill>
                          <a:effectLst/>
                          <a:latin typeface="Arial" panose="020B0604020202020204" pitchFamily="34" charset="0"/>
                        </a:rPr>
                        <a:t>2</a:t>
                      </a:r>
                      <a:endParaRPr lang="en-US" sz="10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800" b="0" i="0" u="none" strike="noStrike" dirty="0">
                          <a:solidFill>
                            <a:srgbClr val="000000"/>
                          </a:solidFill>
                          <a:effectLst/>
                          <a:latin typeface="Arial" panose="020B0604020202020204" pitchFamily="34" charset="0"/>
                        </a:rPr>
                        <a:t>While the flashing LED would alert most users, without auditory or kinesthetic stimuli, users may ignore the alert entirely (whether intentionally or unintentionally)</a:t>
                      </a:r>
                      <a:endParaRPr lang="en-US" sz="800" dirty="0">
                        <a:effectLst/>
                      </a:endParaRPr>
                    </a:p>
                    <a:p>
                      <a:pPr rtl="0" fontAlgn="t">
                        <a:spcBef>
                          <a:spcPts val="1200"/>
                        </a:spcBef>
                        <a:buNone/>
                      </a:pPr>
                      <a:r>
                        <a:rPr lang="en-US" sz="800" b="0" i="0" u="none" strike="noStrike" dirty="0">
                          <a:solidFill>
                            <a:srgbClr val="000000"/>
                          </a:solidFill>
                          <a:effectLst/>
                          <a:latin typeface="Arial" panose="020B0604020202020204" pitchFamily="34" charset="0"/>
                        </a:rPr>
                        <a:t>Additionally, the OLED display is much too small for users to read at a reasonable distance without squinting or straining eyes.</a:t>
                      </a:r>
                      <a:endParaRPr lang="en-US" sz="8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7980670"/>
                  </a:ext>
                </a:extLst>
              </a:tr>
              <a:tr h="698109">
                <a:tc>
                  <a:txBody>
                    <a:bodyPr/>
                    <a:lstStyle/>
                    <a:p>
                      <a:pPr rtl="0" fontAlgn="t">
                        <a:spcBef>
                          <a:spcPts val="1200"/>
                        </a:spcBef>
                        <a:buNone/>
                      </a:pPr>
                      <a:r>
                        <a:rPr lang="en-US" sz="1000" b="0" i="1" u="none" strike="noStrike">
                          <a:solidFill>
                            <a:srgbClr val="000000"/>
                          </a:solidFill>
                          <a:effectLst/>
                          <a:latin typeface="Arial" panose="020B0604020202020204" pitchFamily="34" charset="0"/>
                        </a:rPr>
                        <a:t>Reliable time monitoring</a:t>
                      </a:r>
                      <a:endParaRPr lang="en-US" sz="100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1000" b="0" i="0" u="none" strike="noStrike" dirty="0">
                          <a:solidFill>
                            <a:srgbClr val="000000"/>
                          </a:solidFill>
                          <a:effectLst/>
                          <a:latin typeface="Arial" panose="020B0604020202020204" pitchFamily="34" charset="0"/>
                        </a:rPr>
                        <a:t>5</a:t>
                      </a:r>
                      <a:endParaRPr lang="en-US" sz="10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800" b="0" i="0" u="none" strike="noStrike" dirty="0">
                          <a:solidFill>
                            <a:srgbClr val="000000"/>
                          </a:solidFill>
                          <a:effectLst/>
                          <a:latin typeface="Arial" panose="020B0604020202020204" pitchFamily="34" charset="0"/>
                        </a:rPr>
                        <a:t>The independent real-time clock will reliably keep track of time regardless of whether the device itself is turned on.</a:t>
                      </a:r>
                      <a:endParaRPr lang="en-US" sz="8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4671287"/>
                  </a:ext>
                </a:extLst>
              </a:tr>
              <a:tr h="823398">
                <a:tc>
                  <a:txBody>
                    <a:bodyPr/>
                    <a:lstStyle/>
                    <a:p>
                      <a:pPr rtl="0" fontAlgn="t">
                        <a:spcBef>
                          <a:spcPts val="1200"/>
                        </a:spcBef>
                        <a:buNone/>
                      </a:pPr>
                      <a:r>
                        <a:rPr lang="en-US" sz="1000" b="0" i="1" u="none" strike="noStrike">
                          <a:solidFill>
                            <a:srgbClr val="000000"/>
                          </a:solidFill>
                          <a:effectLst/>
                          <a:latin typeface="Arial" panose="020B0604020202020204" pitchFamily="34" charset="0"/>
                        </a:rPr>
                        <a:t>Simple user interface</a:t>
                      </a:r>
                      <a:endParaRPr lang="en-US" sz="100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1000" b="0" i="0" u="none" strike="noStrike" dirty="0">
                          <a:solidFill>
                            <a:srgbClr val="000000"/>
                          </a:solidFill>
                          <a:effectLst/>
                          <a:latin typeface="Arial" panose="020B0604020202020204" pitchFamily="34" charset="0"/>
                        </a:rPr>
                        <a:t>5</a:t>
                      </a:r>
                      <a:endParaRPr lang="en-US" sz="10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800" b="0" i="0" u="none" strike="noStrike" dirty="0">
                          <a:solidFill>
                            <a:srgbClr val="000000"/>
                          </a:solidFill>
                          <a:effectLst/>
                          <a:latin typeface="Arial" panose="020B0604020202020204" pitchFamily="34" charset="0"/>
                        </a:rPr>
                        <a:t>The tactile button-press for logging completed activities is simple enough for the average user to interact with and avoids complications from external parts.</a:t>
                      </a:r>
                      <a:endParaRPr lang="en-US" sz="8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9311659"/>
                  </a:ext>
                </a:extLst>
              </a:tr>
              <a:tr h="384885">
                <a:tc>
                  <a:txBody>
                    <a:bodyPr/>
                    <a:lstStyle/>
                    <a:p>
                      <a:pPr rtl="0" fontAlgn="t">
                        <a:spcBef>
                          <a:spcPts val="1200"/>
                        </a:spcBef>
                        <a:buNone/>
                      </a:pPr>
                      <a:r>
                        <a:rPr lang="en-US" sz="1000" b="0" i="1" u="none" strike="noStrike" dirty="0">
                          <a:solidFill>
                            <a:srgbClr val="000000"/>
                          </a:solidFill>
                          <a:effectLst/>
                          <a:latin typeface="Arial" panose="020B0604020202020204" pitchFamily="34" charset="0"/>
                        </a:rPr>
                        <a:t>Lacks distracting features</a:t>
                      </a:r>
                      <a:endParaRPr lang="en-US" sz="10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1000" b="0" i="0" u="none" strike="noStrike" dirty="0">
                          <a:solidFill>
                            <a:srgbClr val="000000"/>
                          </a:solidFill>
                          <a:effectLst/>
                          <a:latin typeface="Arial" panose="020B0604020202020204" pitchFamily="34" charset="0"/>
                        </a:rPr>
                        <a:t>5</a:t>
                      </a:r>
                      <a:endParaRPr lang="en-US" sz="10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tc>
                  <a:txBody>
                    <a:bodyPr/>
                    <a:lstStyle/>
                    <a:p>
                      <a:pPr rtl="0" fontAlgn="t">
                        <a:spcBef>
                          <a:spcPts val="1200"/>
                        </a:spcBef>
                        <a:buNone/>
                      </a:pPr>
                      <a:r>
                        <a:rPr lang="en-US" sz="800" b="0" i="0" u="none" strike="noStrike" dirty="0">
                          <a:solidFill>
                            <a:srgbClr val="000000"/>
                          </a:solidFill>
                          <a:effectLst/>
                          <a:latin typeface="Arial" panose="020B0604020202020204" pitchFamily="34" charset="0"/>
                        </a:rPr>
                        <a:t>No majorly distracting components or functionality.</a:t>
                      </a:r>
                      <a:endParaRPr lang="en-US" sz="800" dirty="0">
                        <a:effectLst/>
                      </a:endParaRPr>
                    </a:p>
                  </a:txBody>
                  <a:tcPr marL="24407" marR="24407" marT="34867" marB="34867">
                    <a:lnL w="9068" cap="flat" cmpd="sng" algn="ctr">
                      <a:solidFill>
                        <a:srgbClr val="000000"/>
                      </a:solidFill>
                      <a:prstDash val="solid"/>
                      <a:round/>
                      <a:headEnd type="none" w="med" len="med"/>
                      <a:tailEnd type="none" w="med" len="med"/>
                    </a:lnL>
                    <a:lnR w="9068" cap="flat" cmpd="sng" algn="ctr">
                      <a:solidFill>
                        <a:srgbClr val="000000"/>
                      </a:solidFill>
                      <a:prstDash val="solid"/>
                      <a:round/>
                      <a:headEnd type="none" w="med" len="med"/>
                      <a:tailEnd type="none" w="med" len="med"/>
                    </a:lnR>
                    <a:lnT w="9068" cap="flat" cmpd="sng" algn="ctr">
                      <a:solidFill>
                        <a:srgbClr val="000000"/>
                      </a:solidFill>
                      <a:prstDash val="solid"/>
                      <a:round/>
                      <a:headEnd type="none" w="med" len="med"/>
                      <a:tailEnd type="none" w="med" len="med"/>
                    </a:lnT>
                    <a:lnB w="9068"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5965451"/>
                  </a:ext>
                </a:extLst>
              </a:tr>
            </a:tbl>
          </a:graphicData>
        </a:graphic>
      </p:graphicFrame>
      <p:sp>
        <p:nvSpPr>
          <p:cNvPr id="9" name="Rectangle 1">
            <a:extLst>
              <a:ext uri="{FF2B5EF4-FFF2-40B4-BE49-F238E27FC236}">
                <a16:creationId xmlns:a16="http://schemas.microsoft.com/office/drawing/2014/main" id="{28499635-9D12-FA60-8E3F-9D25A331294A}"/>
              </a:ext>
            </a:extLst>
          </p:cNvPr>
          <p:cNvSpPr>
            <a:spLocks noChangeArrowheads="1"/>
          </p:cNvSpPr>
          <p:nvPr/>
        </p:nvSpPr>
        <p:spPr bwMode="auto">
          <a:xfrm>
            <a:off x="4632813" y="1065373"/>
            <a:ext cx="15524497" cy="440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5180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B4644-E1FC-7490-478A-FF8DE24713E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4" name="Picture 3" descr="A white circuit board with a blue and white circuit board&#10;&#10;AI-generated content may be incorrect.">
            <a:extLst>
              <a:ext uri="{FF2B5EF4-FFF2-40B4-BE49-F238E27FC236}">
                <a16:creationId xmlns:a16="http://schemas.microsoft.com/office/drawing/2014/main" id="{06957F14-5EA8-DEB6-5BA7-03CA4B2E8FE4}"/>
              </a:ext>
            </a:extLst>
          </p:cNvPr>
          <p:cNvPicPr>
            <a:picLocks noChangeAspect="1"/>
          </p:cNvPicPr>
          <p:nvPr/>
        </p:nvPicPr>
        <p:blipFill>
          <a:blip r:embed="rId2"/>
          <a:stretch>
            <a:fillRect/>
          </a:stretch>
        </p:blipFill>
        <p:spPr>
          <a:xfrm rot="5400000">
            <a:off x="2659857" y="115490"/>
            <a:ext cx="3697865" cy="4930487"/>
          </a:xfrm>
          <a:prstGeom prst="rect">
            <a:avLst/>
          </a:prstGeom>
        </p:spPr>
      </p:pic>
    </p:spTree>
    <p:extLst>
      <p:ext uri="{BB962C8B-B14F-4D97-AF65-F5344CB8AC3E}">
        <p14:creationId xmlns:p14="http://schemas.microsoft.com/office/powerpoint/2010/main" val="1239771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A70A3-92C3-6262-C3E4-8F350CC37BE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30EC03-57EA-AC57-01F0-2C748F093DB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sp>
        <p:nvSpPr>
          <p:cNvPr id="4" name="TextBox 3">
            <a:extLst>
              <a:ext uri="{FF2B5EF4-FFF2-40B4-BE49-F238E27FC236}">
                <a16:creationId xmlns:a16="http://schemas.microsoft.com/office/drawing/2014/main" id="{964AD2CB-1BBD-C0F0-05E3-51EA4F985FA0}"/>
              </a:ext>
            </a:extLst>
          </p:cNvPr>
          <p:cNvSpPr txBox="1"/>
          <p:nvPr/>
        </p:nvSpPr>
        <p:spPr>
          <a:xfrm>
            <a:off x="1651825" y="434062"/>
            <a:ext cx="5766816" cy="523220"/>
          </a:xfrm>
          <a:prstGeom prst="rect">
            <a:avLst/>
          </a:prstGeom>
          <a:noFill/>
        </p:spPr>
        <p:txBody>
          <a:bodyPr wrap="square" rtlCol="0">
            <a:spAutoFit/>
          </a:bodyPr>
          <a:lstStyle/>
          <a:p>
            <a:pPr algn="ctr"/>
            <a:r>
              <a:rPr lang="en-US" sz="2800" dirty="0">
                <a:solidFill>
                  <a:schemeClr val="tx1"/>
                </a:solidFill>
                <a:latin typeface="Kanit" panose="020B0604020202020204" charset="-34"/>
                <a:cs typeface="Kanit" panose="020B0604020202020204" charset="-34"/>
              </a:rPr>
              <a:t>Electrical Diagram</a:t>
            </a:r>
          </a:p>
        </p:txBody>
      </p:sp>
      <p:pic>
        <p:nvPicPr>
          <p:cNvPr id="10242" name="Picture 2">
            <a:extLst>
              <a:ext uri="{FF2B5EF4-FFF2-40B4-BE49-F238E27FC236}">
                <a16:creationId xmlns:a16="http://schemas.microsoft.com/office/drawing/2014/main" id="{D76E723F-83D9-4722-4117-61265850F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367" y="957282"/>
            <a:ext cx="5609265" cy="386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39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BE36C-84C0-DD8C-869A-AEAD748256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01996-6A56-DCFC-8A0C-837F3DD68FD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sp>
        <p:nvSpPr>
          <p:cNvPr id="4" name="TextBox 3">
            <a:extLst>
              <a:ext uri="{FF2B5EF4-FFF2-40B4-BE49-F238E27FC236}">
                <a16:creationId xmlns:a16="http://schemas.microsoft.com/office/drawing/2014/main" id="{D925ED42-A01E-AD03-5FCF-423B46AEE7B8}"/>
              </a:ext>
            </a:extLst>
          </p:cNvPr>
          <p:cNvSpPr txBox="1"/>
          <p:nvPr/>
        </p:nvSpPr>
        <p:spPr>
          <a:xfrm>
            <a:off x="1651825" y="434062"/>
            <a:ext cx="5766816" cy="523220"/>
          </a:xfrm>
          <a:prstGeom prst="rect">
            <a:avLst/>
          </a:prstGeom>
          <a:noFill/>
        </p:spPr>
        <p:txBody>
          <a:bodyPr wrap="square" rtlCol="0">
            <a:spAutoFit/>
          </a:bodyPr>
          <a:lstStyle/>
          <a:p>
            <a:pPr algn="ctr"/>
            <a:r>
              <a:rPr lang="en-US" sz="2800" dirty="0">
                <a:solidFill>
                  <a:schemeClr val="tx1"/>
                </a:solidFill>
                <a:latin typeface="Kanit" panose="020B0604020202020204" charset="-34"/>
                <a:cs typeface="Kanit" panose="020B0604020202020204" charset="-34"/>
              </a:rPr>
              <a:t>CAD Model (Product Casing)</a:t>
            </a:r>
          </a:p>
        </p:txBody>
      </p:sp>
      <p:pic>
        <p:nvPicPr>
          <p:cNvPr id="11266" name="Picture 2">
            <a:extLst>
              <a:ext uri="{FF2B5EF4-FFF2-40B4-BE49-F238E27FC236}">
                <a16:creationId xmlns:a16="http://schemas.microsoft.com/office/drawing/2014/main" id="{F90ADED6-0308-6C63-8DDA-EFC239B73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940" y="957282"/>
            <a:ext cx="4964119" cy="382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02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3A99E-17F7-F20D-C406-035DD0507C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C5E1EB-C359-FAD4-8B3C-BD98A0FD5E0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sp>
        <p:nvSpPr>
          <p:cNvPr id="4" name="TextBox 3">
            <a:extLst>
              <a:ext uri="{FF2B5EF4-FFF2-40B4-BE49-F238E27FC236}">
                <a16:creationId xmlns:a16="http://schemas.microsoft.com/office/drawing/2014/main" id="{0B1E8784-D5D9-3CDA-3797-A4F884F9E709}"/>
              </a:ext>
            </a:extLst>
          </p:cNvPr>
          <p:cNvSpPr txBox="1"/>
          <p:nvPr/>
        </p:nvSpPr>
        <p:spPr>
          <a:xfrm>
            <a:off x="1651825" y="434062"/>
            <a:ext cx="5766816" cy="523220"/>
          </a:xfrm>
          <a:prstGeom prst="rect">
            <a:avLst/>
          </a:prstGeom>
          <a:noFill/>
        </p:spPr>
        <p:txBody>
          <a:bodyPr wrap="square" rtlCol="0">
            <a:spAutoFit/>
          </a:bodyPr>
          <a:lstStyle/>
          <a:p>
            <a:pPr algn="ctr"/>
            <a:r>
              <a:rPr lang="en-US" sz="2800" dirty="0">
                <a:solidFill>
                  <a:schemeClr val="tx1"/>
                </a:solidFill>
                <a:latin typeface="Kanit" panose="020B0604020202020204" charset="-34"/>
                <a:cs typeface="Kanit" panose="020B0604020202020204" charset="-34"/>
              </a:rPr>
              <a:t>Code Snippet</a:t>
            </a:r>
          </a:p>
        </p:txBody>
      </p:sp>
      <p:pic>
        <p:nvPicPr>
          <p:cNvPr id="12290" name="Picture 2">
            <a:extLst>
              <a:ext uri="{FF2B5EF4-FFF2-40B4-BE49-F238E27FC236}">
                <a16:creationId xmlns:a16="http://schemas.microsoft.com/office/drawing/2014/main" id="{00011D1D-9589-FF75-CE0B-2DD2D6087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361" y="957282"/>
            <a:ext cx="6691278" cy="382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55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71D56-F2BD-1E34-6FBF-E3F913F2D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7CE04-6690-06BA-C50D-F949D6602287}"/>
              </a:ext>
            </a:extLst>
          </p:cNvPr>
          <p:cNvSpPr>
            <a:spLocks noGrp="1"/>
          </p:cNvSpPr>
          <p:nvPr>
            <p:ph type="ctrTitle"/>
          </p:nvPr>
        </p:nvSpPr>
        <p:spPr>
          <a:xfrm>
            <a:off x="2953001" y="521208"/>
            <a:ext cx="3237996" cy="524256"/>
          </a:xfrm>
        </p:spPr>
        <p:txBody>
          <a:bodyPr/>
          <a:lstStyle/>
          <a:p>
            <a:pPr algn="ctr"/>
            <a:r>
              <a:rPr lang="en-US" sz="2400" dirty="0"/>
              <a:t>Bill of Materials</a:t>
            </a:r>
          </a:p>
        </p:txBody>
      </p:sp>
      <p:pic>
        <p:nvPicPr>
          <p:cNvPr id="5" name="Picture 4">
            <a:extLst>
              <a:ext uri="{FF2B5EF4-FFF2-40B4-BE49-F238E27FC236}">
                <a16:creationId xmlns:a16="http://schemas.microsoft.com/office/drawing/2014/main" id="{0FD06BA0-41CA-07B8-18EB-7A5A7C835AD2}"/>
              </a:ext>
            </a:extLst>
          </p:cNvPr>
          <p:cNvPicPr>
            <a:picLocks noChangeAspect="1"/>
          </p:cNvPicPr>
          <p:nvPr/>
        </p:nvPicPr>
        <p:blipFill>
          <a:blip r:embed="rId2"/>
          <a:stretch>
            <a:fillRect/>
          </a:stretch>
        </p:blipFill>
        <p:spPr>
          <a:xfrm>
            <a:off x="336751" y="1153832"/>
            <a:ext cx="8470495" cy="2392490"/>
          </a:xfrm>
          <a:prstGeom prst="rect">
            <a:avLst/>
          </a:prstGeom>
        </p:spPr>
      </p:pic>
      <p:sp>
        <p:nvSpPr>
          <p:cNvPr id="3" name="TextBox 2">
            <a:extLst>
              <a:ext uri="{FF2B5EF4-FFF2-40B4-BE49-F238E27FC236}">
                <a16:creationId xmlns:a16="http://schemas.microsoft.com/office/drawing/2014/main" id="{A1F29D47-8B49-F685-746C-FB8495BF6229}"/>
              </a:ext>
            </a:extLst>
          </p:cNvPr>
          <p:cNvSpPr txBox="1"/>
          <p:nvPr/>
        </p:nvSpPr>
        <p:spPr>
          <a:xfrm>
            <a:off x="1770908" y="3698962"/>
            <a:ext cx="5602179" cy="923330"/>
          </a:xfrm>
          <a:prstGeom prst="rect">
            <a:avLst/>
          </a:prstGeom>
          <a:noFill/>
        </p:spPr>
        <p:txBody>
          <a:bodyPr wrap="square" rtlCol="0">
            <a:spAutoFit/>
          </a:bodyPr>
          <a:lstStyle/>
          <a:p>
            <a:pPr algn="ctr"/>
            <a:r>
              <a:rPr lang="en-US" sz="1800" dirty="0">
                <a:solidFill>
                  <a:schemeClr val="tx1"/>
                </a:solidFill>
                <a:latin typeface="Kanit" panose="020B0604020202020204" charset="-34"/>
                <a:cs typeface="Kanit" panose="020B0604020202020204" charset="-34"/>
              </a:rPr>
              <a:t>Total Cost: $47.36 </a:t>
            </a:r>
          </a:p>
          <a:p>
            <a:pPr algn="ctr"/>
            <a:r>
              <a:rPr lang="en-US" sz="1800" dirty="0">
                <a:solidFill>
                  <a:schemeClr val="tx1"/>
                </a:solidFill>
                <a:latin typeface="Kanit" panose="020B0604020202020204" charset="-34"/>
                <a:cs typeface="Kanit" panose="020B0604020202020204" charset="-34"/>
              </a:rPr>
              <a:t>Price (10% profit margin): $52.10</a:t>
            </a:r>
          </a:p>
          <a:p>
            <a:pPr algn="ctr"/>
            <a:r>
              <a:rPr lang="en-US" sz="1800" dirty="0">
                <a:solidFill>
                  <a:schemeClr val="tx1"/>
                </a:solidFill>
                <a:latin typeface="Kanit" panose="020B0604020202020204" charset="-34"/>
                <a:cs typeface="Kanit" panose="020B0604020202020204" charset="-34"/>
              </a:rPr>
              <a:t>Shipping: ~$14.90 UPS flat rate</a:t>
            </a:r>
          </a:p>
        </p:txBody>
      </p:sp>
    </p:spTree>
    <p:extLst>
      <p:ext uri="{BB962C8B-B14F-4D97-AF65-F5344CB8AC3E}">
        <p14:creationId xmlns:p14="http://schemas.microsoft.com/office/powerpoint/2010/main" val="341538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83D3C-F856-7BF3-2D75-3BA6CC7B631F}"/>
            </a:ext>
          </a:extLst>
        </p:cNvPr>
        <p:cNvGrpSpPr/>
        <p:nvPr/>
      </p:nvGrpSpPr>
      <p:grpSpPr>
        <a:xfrm>
          <a:off x="0" y="0"/>
          <a:ext cx="0" cy="0"/>
          <a:chOff x="0" y="0"/>
          <a:chExt cx="0" cy="0"/>
        </a:xfrm>
      </p:grpSpPr>
      <p:pic>
        <p:nvPicPr>
          <p:cNvPr id="14338" name="Picture 2">
            <a:extLst>
              <a:ext uri="{FF2B5EF4-FFF2-40B4-BE49-F238E27FC236}">
                <a16:creationId xmlns:a16="http://schemas.microsoft.com/office/drawing/2014/main" id="{A338EACD-7A56-3529-F4CF-01F0F8C62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925" y="928869"/>
            <a:ext cx="3796145" cy="36736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701879A-9F51-EDE3-55FF-0380F84D6D76}"/>
              </a:ext>
            </a:extLst>
          </p:cNvPr>
          <p:cNvSpPr>
            <a:spLocks noGrp="1"/>
          </p:cNvSpPr>
          <p:nvPr>
            <p:ph type="ctrTitle"/>
          </p:nvPr>
        </p:nvSpPr>
        <p:spPr>
          <a:xfrm>
            <a:off x="2952999" y="355014"/>
            <a:ext cx="3237996" cy="524256"/>
          </a:xfrm>
        </p:spPr>
        <p:txBody>
          <a:bodyPr/>
          <a:lstStyle/>
          <a:p>
            <a:pPr algn="ctr"/>
            <a:r>
              <a:rPr lang="en-US" sz="2400" dirty="0"/>
              <a:t>Initial Breadboarding</a:t>
            </a:r>
          </a:p>
        </p:txBody>
      </p:sp>
    </p:spTree>
    <p:extLst>
      <p:ext uri="{BB962C8B-B14F-4D97-AF65-F5344CB8AC3E}">
        <p14:creationId xmlns:p14="http://schemas.microsoft.com/office/powerpoint/2010/main" val="163642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4BBF1-8AA6-FB45-59DB-4F6645592CD5}"/>
            </a:ext>
          </a:extLst>
        </p:cNvPr>
        <p:cNvGrpSpPr/>
        <p:nvPr/>
      </p:nvGrpSpPr>
      <p:grpSpPr>
        <a:xfrm>
          <a:off x="0" y="0"/>
          <a:ext cx="0" cy="0"/>
          <a:chOff x="0" y="0"/>
          <a:chExt cx="0" cy="0"/>
        </a:xfrm>
      </p:grpSpPr>
      <p:pic>
        <p:nvPicPr>
          <p:cNvPr id="15362" name="Picture 2">
            <a:extLst>
              <a:ext uri="{FF2B5EF4-FFF2-40B4-BE49-F238E27FC236}">
                <a16:creationId xmlns:a16="http://schemas.microsoft.com/office/drawing/2014/main" id="{AE53EC9E-6079-61D6-8FC1-27FCA3FD8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75" y="968030"/>
            <a:ext cx="5773449" cy="38174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46950A-DAFE-E5BF-6DDF-0F31E14DE0E2}"/>
              </a:ext>
            </a:extLst>
          </p:cNvPr>
          <p:cNvSpPr>
            <a:spLocks noGrp="1"/>
          </p:cNvSpPr>
          <p:nvPr>
            <p:ph type="ctrTitle"/>
          </p:nvPr>
        </p:nvSpPr>
        <p:spPr>
          <a:xfrm>
            <a:off x="2953002" y="443774"/>
            <a:ext cx="3237996" cy="524256"/>
          </a:xfrm>
        </p:spPr>
        <p:txBody>
          <a:bodyPr/>
          <a:lstStyle/>
          <a:p>
            <a:pPr algn="ctr"/>
            <a:r>
              <a:rPr lang="en-US" sz="2400" dirty="0"/>
              <a:t>Casing Layout Sketch</a:t>
            </a:r>
          </a:p>
        </p:txBody>
      </p:sp>
    </p:spTree>
    <p:extLst>
      <p:ext uri="{BB962C8B-B14F-4D97-AF65-F5344CB8AC3E}">
        <p14:creationId xmlns:p14="http://schemas.microsoft.com/office/powerpoint/2010/main" val="306827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6859C-99FC-5A7D-4DE8-F6AAD320EE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842CD-53C7-E07B-EBB5-E41FEE0DA68B}"/>
              </a:ext>
            </a:extLst>
          </p:cNvPr>
          <p:cNvSpPr>
            <a:spLocks noGrp="1"/>
          </p:cNvSpPr>
          <p:nvPr>
            <p:ph type="ctrTitle"/>
          </p:nvPr>
        </p:nvSpPr>
        <p:spPr>
          <a:xfrm>
            <a:off x="2667992" y="443774"/>
            <a:ext cx="3808016" cy="524256"/>
          </a:xfrm>
        </p:spPr>
        <p:txBody>
          <a:bodyPr/>
          <a:lstStyle/>
          <a:p>
            <a:pPr algn="ctr"/>
            <a:r>
              <a:rPr lang="en-US" sz="2400" dirty="0"/>
              <a:t>Final Prototype Layout</a:t>
            </a:r>
          </a:p>
        </p:txBody>
      </p:sp>
      <p:pic>
        <p:nvPicPr>
          <p:cNvPr id="3" name="Picture 2" descr="A green box with a display and wires&#10;&#10;AI-generated content may be incorrect.">
            <a:extLst>
              <a:ext uri="{FF2B5EF4-FFF2-40B4-BE49-F238E27FC236}">
                <a16:creationId xmlns:a16="http://schemas.microsoft.com/office/drawing/2014/main" id="{7921DABF-DEA3-8BC6-39CC-6076C3EF7C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903" r="16255"/>
          <a:stretch/>
        </p:blipFill>
        <p:spPr bwMode="auto">
          <a:xfrm>
            <a:off x="2763130" y="968030"/>
            <a:ext cx="3617739" cy="37772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34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b="1" dirty="0"/>
          </a:p>
        </p:txBody>
      </p:sp>
      <p:sp>
        <p:nvSpPr>
          <p:cNvPr id="585" name="Google Shape;585;p44"/>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dirty="0"/>
          </a:p>
        </p:txBody>
      </p:sp>
      <p:sp>
        <p:nvSpPr>
          <p:cNvPr id="586" name="Google Shape;586;p44"/>
          <p:cNvSpPr txBox="1">
            <a:spLocks noGrp="1"/>
          </p:cNvSpPr>
          <p:nvPr>
            <p:ph type="subTitle" idx="1"/>
          </p:nvPr>
        </p:nvSpPr>
        <p:spPr>
          <a:xfrm>
            <a:off x="633984" y="1124549"/>
            <a:ext cx="8071104" cy="333772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800" dirty="0"/>
              <a:t>Worldwide attention deficit is a long-persisting challenge first highlighted by a 2015 Microsoft Canada study, revealing half of respondents struggled to sustain attention during simple tasks.</a:t>
            </a:r>
          </a:p>
          <a:p>
            <a:pPr marL="0" lvl="0" indent="0" algn="l" rtl="0">
              <a:spcBef>
                <a:spcPts val="0"/>
              </a:spcBef>
              <a:spcAft>
                <a:spcPts val="0"/>
              </a:spcAft>
            </a:pPr>
            <a:endParaRPr lang="en-US" sz="1800" dirty="0"/>
          </a:p>
          <a:p>
            <a:pPr marL="171450" lvl="0" indent="-171450" algn="l" rtl="0">
              <a:spcBef>
                <a:spcPts val="0"/>
              </a:spcBef>
              <a:spcAft>
                <a:spcPts val="0"/>
              </a:spcAft>
              <a:buFont typeface="Arial" panose="020B0604020202020204" pitchFamily="34" charset="0"/>
              <a:buChar char="•"/>
            </a:pPr>
            <a:r>
              <a:rPr lang="en-US" sz="1800" dirty="0"/>
              <a:t>Additionally, people on the autism spectrum heavily rely on simple, repetitive daily routines. Deviation from such may result in meltdowns or stress responses. (Howlin, 2004)</a:t>
            </a:r>
          </a:p>
          <a:p>
            <a:pPr marL="171450" lvl="0" indent="-171450" algn="l" rtl="0">
              <a:spcBef>
                <a:spcPts val="0"/>
              </a:spcBef>
              <a:spcAft>
                <a:spcPts val="0"/>
              </a:spcAft>
              <a:buFont typeface="Arial" panose="020B0604020202020204" pitchFamily="34" charset="0"/>
              <a:buChar char="•"/>
            </a:pPr>
            <a:endParaRPr lang="en-US" sz="1800" dirty="0"/>
          </a:p>
          <a:p>
            <a:pPr marL="171450" lvl="0" indent="-171450" algn="l" rtl="0">
              <a:spcBef>
                <a:spcPts val="0"/>
              </a:spcBef>
              <a:spcAft>
                <a:spcPts val="0"/>
              </a:spcAft>
              <a:buFont typeface="Arial" panose="020B0604020202020204" pitchFamily="34" charset="0"/>
              <a:buChar char="•"/>
            </a:pPr>
            <a:r>
              <a:rPr lang="en-US" sz="1800" dirty="0"/>
              <a:t>Attention aids are therefore necessary to combat cell phone use and can potentially assist neurodivergent people (having an atypically functioning brain).</a:t>
            </a:r>
            <a:endParaRPr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AD71D-AE6F-E184-F0C7-2B3B96E47B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F9819-42B9-6E72-E400-2D64691CAE71}"/>
              </a:ext>
            </a:extLst>
          </p:cNvPr>
          <p:cNvSpPr>
            <a:spLocks noGrp="1"/>
          </p:cNvSpPr>
          <p:nvPr>
            <p:ph type="ctrTitle"/>
          </p:nvPr>
        </p:nvSpPr>
        <p:spPr>
          <a:xfrm>
            <a:off x="2317668" y="416065"/>
            <a:ext cx="4508663" cy="524256"/>
          </a:xfrm>
        </p:spPr>
        <p:txBody>
          <a:bodyPr/>
          <a:lstStyle/>
          <a:p>
            <a:pPr algn="ctr"/>
            <a:r>
              <a:rPr lang="en-US" sz="2400" dirty="0"/>
              <a:t>Demonstrating the Prototype</a:t>
            </a:r>
          </a:p>
        </p:txBody>
      </p:sp>
      <p:pic>
        <p:nvPicPr>
          <p:cNvPr id="4" name="Capstone_Demonstration Video">
            <a:hlinkClick r:id="" action="ppaction://media"/>
            <a:extLst>
              <a:ext uri="{FF2B5EF4-FFF2-40B4-BE49-F238E27FC236}">
                <a16:creationId xmlns:a16="http://schemas.microsoft.com/office/drawing/2014/main" id="{83E13563-353D-CB2C-C289-09C0965D58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0817" y="940321"/>
            <a:ext cx="6442364" cy="3646621"/>
          </a:xfrm>
          <a:prstGeom prst="rect">
            <a:avLst/>
          </a:prstGeom>
        </p:spPr>
      </p:pic>
    </p:spTree>
    <p:extLst>
      <p:ext uri="{BB962C8B-B14F-4D97-AF65-F5344CB8AC3E}">
        <p14:creationId xmlns:p14="http://schemas.microsoft.com/office/powerpoint/2010/main" val="198821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FF2FF415-E5DD-09E1-D48F-7FA6FCC967EA}"/>
            </a:ext>
          </a:extLst>
        </p:cNvPr>
        <p:cNvGrpSpPr/>
        <p:nvPr/>
      </p:nvGrpSpPr>
      <p:grpSpPr>
        <a:xfrm>
          <a:off x="0" y="0"/>
          <a:ext cx="0" cy="0"/>
          <a:chOff x="0" y="0"/>
          <a:chExt cx="0" cy="0"/>
        </a:xfrm>
      </p:grpSpPr>
      <p:sp>
        <p:nvSpPr>
          <p:cNvPr id="584" name="Google Shape;584;p44">
            <a:extLst>
              <a:ext uri="{FF2B5EF4-FFF2-40B4-BE49-F238E27FC236}">
                <a16:creationId xmlns:a16="http://schemas.microsoft.com/office/drawing/2014/main" id="{894329EC-50C4-5F7F-B757-61363F00D8F1}"/>
              </a:ext>
            </a:extLst>
          </p:cNvPr>
          <p:cNvSpPr txBox="1">
            <a:spLocks noGrp="1"/>
          </p:cNvSpPr>
          <p:nvPr>
            <p:ph type="title"/>
          </p:nvPr>
        </p:nvSpPr>
        <p:spPr>
          <a:xfrm>
            <a:off x="720000" y="445025"/>
            <a:ext cx="7704000" cy="7464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Testing the Prototype</a:t>
            </a:r>
            <a:endParaRPr b="1" dirty="0"/>
          </a:p>
        </p:txBody>
      </p:sp>
      <p:sp>
        <p:nvSpPr>
          <p:cNvPr id="585" name="Google Shape;585;p44">
            <a:extLst>
              <a:ext uri="{FF2B5EF4-FFF2-40B4-BE49-F238E27FC236}">
                <a16:creationId xmlns:a16="http://schemas.microsoft.com/office/drawing/2014/main" id="{8FC845AC-8C03-F1F6-EA27-D1581C2682C7}"/>
              </a:ext>
            </a:extLst>
          </p:cNvPr>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dirty="0"/>
          </a:p>
        </p:txBody>
      </p:sp>
      <p:sp>
        <p:nvSpPr>
          <p:cNvPr id="586" name="Google Shape;586;p44">
            <a:extLst>
              <a:ext uri="{FF2B5EF4-FFF2-40B4-BE49-F238E27FC236}">
                <a16:creationId xmlns:a16="http://schemas.microsoft.com/office/drawing/2014/main" id="{D3182861-B5F3-95A0-08BF-3230CFFAC4A6}"/>
              </a:ext>
            </a:extLst>
          </p:cNvPr>
          <p:cNvSpPr txBox="1">
            <a:spLocks noGrp="1"/>
          </p:cNvSpPr>
          <p:nvPr>
            <p:ph type="subTitle" idx="1"/>
          </p:nvPr>
        </p:nvSpPr>
        <p:spPr>
          <a:xfrm>
            <a:off x="720000" y="1298315"/>
            <a:ext cx="8071104" cy="330735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2000" dirty="0"/>
              <a:t>4 high schoolers, 1 six-year-old child diagnosed with autism spectrum disorder (24 hours, 3-hour intervals)</a:t>
            </a:r>
          </a:p>
          <a:p>
            <a:pPr marL="171450" lvl="0" indent="-171450" algn="l" rtl="0">
              <a:spcBef>
                <a:spcPts val="0"/>
              </a:spcBef>
              <a:spcAft>
                <a:spcPts val="0"/>
              </a:spcAft>
              <a:buFont typeface="Arial" panose="020B0604020202020204" pitchFamily="34" charset="0"/>
              <a:buChar char="•"/>
            </a:pPr>
            <a:endParaRPr lang="en-US" sz="2000" dirty="0"/>
          </a:p>
          <a:p>
            <a:pPr marL="171450" lvl="0" indent="-171450" algn="l" rtl="0">
              <a:spcBef>
                <a:spcPts val="0"/>
              </a:spcBef>
              <a:spcAft>
                <a:spcPts val="0"/>
              </a:spcAft>
              <a:buFont typeface="Arial" panose="020B0604020202020204" pitchFamily="34" charset="0"/>
              <a:buChar char="•"/>
            </a:pPr>
            <a:r>
              <a:rPr lang="en-US" sz="2000" dirty="0"/>
              <a:t>Consistently identified activities and responded positively to the prototype</a:t>
            </a:r>
          </a:p>
          <a:p>
            <a:pPr marL="171450" lvl="0" indent="-171450" algn="l" rtl="0">
              <a:spcBef>
                <a:spcPts val="0"/>
              </a:spcBef>
              <a:spcAft>
                <a:spcPts val="0"/>
              </a:spcAft>
              <a:buFont typeface="Arial" panose="020B0604020202020204" pitchFamily="34" charset="0"/>
              <a:buChar char="•"/>
            </a:pPr>
            <a:endParaRPr lang="en-US" sz="2000" dirty="0"/>
          </a:p>
          <a:p>
            <a:pPr marL="171450" lvl="0" indent="-171450" algn="l" rtl="0">
              <a:spcBef>
                <a:spcPts val="0"/>
              </a:spcBef>
              <a:spcAft>
                <a:spcPts val="0"/>
              </a:spcAft>
              <a:buFont typeface="Arial" panose="020B0604020202020204" pitchFamily="34" charset="0"/>
              <a:buChar char="•"/>
            </a:pPr>
            <a:r>
              <a:rPr lang="en-US" sz="2000" dirty="0"/>
              <a:t>Description easily visible (3.8 meters)</a:t>
            </a:r>
          </a:p>
          <a:p>
            <a:pPr marL="171450" lvl="0" indent="-171450" algn="l" rtl="0">
              <a:spcBef>
                <a:spcPts val="0"/>
              </a:spcBef>
              <a:spcAft>
                <a:spcPts val="0"/>
              </a:spcAft>
              <a:buFont typeface="Arial" panose="020B0604020202020204" pitchFamily="34" charset="0"/>
              <a:buChar char="•"/>
            </a:pPr>
            <a:endParaRPr lang="en-US" sz="2000" dirty="0"/>
          </a:p>
          <a:p>
            <a:pPr marL="171450" lvl="0" indent="-171450" algn="l" rtl="0">
              <a:spcBef>
                <a:spcPts val="0"/>
              </a:spcBef>
              <a:spcAft>
                <a:spcPts val="0"/>
              </a:spcAft>
              <a:buFont typeface="Arial" panose="020B0604020202020204" pitchFamily="34" charset="0"/>
              <a:buChar char="•"/>
            </a:pPr>
            <a:r>
              <a:rPr lang="en-US" sz="2000" dirty="0"/>
              <a:t>Product works without internet and keeps time with interrupted power</a:t>
            </a:r>
            <a:endParaRPr sz="2000" dirty="0"/>
          </a:p>
        </p:txBody>
      </p:sp>
    </p:spTree>
    <p:extLst>
      <p:ext uri="{BB962C8B-B14F-4D97-AF65-F5344CB8AC3E}">
        <p14:creationId xmlns:p14="http://schemas.microsoft.com/office/powerpoint/2010/main" val="327724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D895C907-AE30-18C6-D266-474402744C60}"/>
            </a:ext>
          </a:extLst>
        </p:cNvPr>
        <p:cNvGrpSpPr/>
        <p:nvPr/>
      </p:nvGrpSpPr>
      <p:grpSpPr>
        <a:xfrm>
          <a:off x="0" y="0"/>
          <a:ext cx="0" cy="0"/>
          <a:chOff x="0" y="0"/>
          <a:chExt cx="0" cy="0"/>
        </a:xfrm>
      </p:grpSpPr>
      <p:sp>
        <p:nvSpPr>
          <p:cNvPr id="584" name="Google Shape;584;p44">
            <a:extLst>
              <a:ext uri="{FF2B5EF4-FFF2-40B4-BE49-F238E27FC236}">
                <a16:creationId xmlns:a16="http://schemas.microsoft.com/office/drawing/2014/main" id="{B7B0AF3B-37A0-3612-118C-3A5CB9357106}"/>
              </a:ext>
            </a:extLst>
          </p:cNvPr>
          <p:cNvSpPr txBox="1">
            <a:spLocks noGrp="1"/>
          </p:cNvSpPr>
          <p:nvPr>
            <p:ph type="title"/>
          </p:nvPr>
        </p:nvSpPr>
        <p:spPr>
          <a:xfrm>
            <a:off x="720000" y="445025"/>
            <a:ext cx="7704000" cy="7464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Testing the Prototype</a:t>
            </a:r>
            <a:endParaRPr b="1" dirty="0"/>
          </a:p>
        </p:txBody>
      </p:sp>
      <p:sp>
        <p:nvSpPr>
          <p:cNvPr id="585" name="Google Shape;585;p44">
            <a:extLst>
              <a:ext uri="{FF2B5EF4-FFF2-40B4-BE49-F238E27FC236}">
                <a16:creationId xmlns:a16="http://schemas.microsoft.com/office/drawing/2014/main" id="{1652CA72-BEF8-3085-F6EF-888EA90DF140}"/>
              </a:ext>
            </a:extLst>
          </p:cNvPr>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dirty="0"/>
          </a:p>
        </p:txBody>
      </p:sp>
      <p:pic>
        <p:nvPicPr>
          <p:cNvPr id="7" name="Picture 6">
            <a:extLst>
              <a:ext uri="{FF2B5EF4-FFF2-40B4-BE49-F238E27FC236}">
                <a16:creationId xmlns:a16="http://schemas.microsoft.com/office/drawing/2014/main" id="{77EAB1AA-2776-8D9A-1621-57024D108B46}"/>
              </a:ext>
            </a:extLst>
          </p:cNvPr>
          <p:cNvPicPr>
            <a:picLocks noChangeAspect="1"/>
          </p:cNvPicPr>
          <p:nvPr/>
        </p:nvPicPr>
        <p:blipFill>
          <a:blip r:embed="rId3"/>
          <a:stretch>
            <a:fillRect/>
          </a:stretch>
        </p:blipFill>
        <p:spPr>
          <a:xfrm>
            <a:off x="639613" y="1894135"/>
            <a:ext cx="7864773" cy="1355229"/>
          </a:xfrm>
          <a:prstGeom prst="rect">
            <a:avLst/>
          </a:prstGeom>
        </p:spPr>
      </p:pic>
    </p:spTree>
    <p:extLst>
      <p:ext uri="{BB962C8B-B14F-4D97-AF65-F5344CB8AC3E}">
        <p14:creationId xmlns:p14="http://schemas.microsoft.com/office/powerpoint/2010/main" val="277605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E91CBC-BEED-5D39-BEAB-3E4279D9FB5F}"/>
              </a:ext>
            </a:extLst>
          </p:cNvPr>
          <p:cNvSpPr>
            <a:spLocks noGrp="1"/>
          </p:cNvSpPr>
          <p:nvPr>
            <p:ph type="subTitle" idx="1"/>
          </p:nvPr>
        </p:nvSpPr>
        <p:spPr>
          <a:xfrm>
            <a:off x="720000" y="1205345"/>
            <a:ext cx="7704000" cy="2985654"/>
          </a:xfrm>
        </p:spPr>
        <p:txBody>
          <a:bodyPr/>
          <a:lstStyle/>
          <a:p>
            <a:pPr>
              <a:buFont typeface="Arial" panose="020B0604020202020204" pitchFamily="34" charset="0"/>
              <a:buChar char="•"/>
            </a:pPr>
            <a:r>
              <a:rPr lang="en-US" sz="2000" dirty="0"/>
              <a:t>Reusability: easily removable 9-volt battery</a:t>
            </a:r>
          </a:p>
          <a:p>
            <a:pPr>
              <a:buFont typeface="Arial" panose="020B0604020202020204" pitchFamily="34" charset="0"/>
              <a:buChar char="•"/>
            </a:pPr>
            <a:endParaRPr lang="en-US" sz="2000" dirty="0"/>
          </a:p>
          <a:p>
            <a:pPr>
              <a:buFont typeface="Arial" panose="020B0604020202020204" pitchFamily="34" charset="0"/>
              <a:buChar char="•"/>
            </a:pPr>
            <a:r>
              <a:rPr lang="en-US" sz="2000" dirty="0"/>
              <a:t>Non-biodegradable electrical components</a:t>
            </a:r>
          </a:p>
          <a:p>
            <a:pPr>
              <a:buFont typeface="Arial" panose="020B0604020202020204" pitchFamily="34" charset="0"/>
              <a:buChar char="•"/>
            </a:pPr>
            <a:endParaRPr lang="en-US" sz="2000" dirty="0"/>
          </a:p>
          <a:p>
            <a:pPr>
              <a:buFont typeface="Arial" panose="020B0604020202020204" pitchFamily="34" charset="0"/>
              <a:buChar char="•"/>
            </a:pPr>
            <a:r>
              <a:rPr lang="en-US" sz="2000" dirty="0"/>
              <a:t>Electrical components are easily recyclable (company repairs</a:t>
            </a:r>
            <a:r>
              <a:rPr lang="en-US" sz="2000"/>
              <a:t>/ repurposing)</a:t>
            </a:r>
            <a:endParaRPr lang="en-US" sz="2000" dirty="0"/>
          </a:p>
        </p:txBody>
      </p:sp>
      <p:sp>
        <p:nvSpPr>
          <p:cNvPr id="4" name="Title 3">
            <a:extLst>
              <a:ext uri="{FF2B5EF4-FFF2-40B4-BE49-F238E27FC236}">
                <a16:creationId xmlns:a16="http://schemas.microsoft.com/office/drawing/2014/main" id="{E41E2E33-E0E3-F072-4B4F-F9D8B88B71C3}"/>
              </a:ext>
            </a:extLst>
          </p:cNvPr>
          <p:cNvSpPr>
            <a:spLocks noGrp="1"/>
          </p:cNvSpPr>
          <p:nvPr>
            <p:ph type="title"/>
          </p:nvPr>
        </p:nvSpPr>
        <p:spPr/>
        <p:txBody>
          <a:bodyPr/>
          <a:lstStyle/>
          <a:p>
            <a:r>
              <a:rPr lang="en-US" dirty="0"/>
              <a:t>Design Viability</a:t>
            </a:r>
          </a:p>
        </p:txBody>
      </p:sp>
      <p:sp>
        <p:nvSpPr>
          <p:cNvPr id="5" name="Slide Number Placeholder 4">
            <a:extLst>
              <a:ext uri="{FF2B5EF4-FFF2-40B4-BE49-F238E27FC236}">
                <a16:creationId xmlns:a16="http://schemas.microsoft.com/office/drawing/2014/main" id="{268B640D-57D4-7E54-C3BD-DACA6FC0C8D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6299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5192A-B9D2-B5CF-0D73-1EE02C2B47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1213C5-D162-F697-6C1A-7C30AA0982E6}"/>
              </a:ext>
            </a:extLst>
          </p:cNvPr>
          <p:cNvSpPr>
            <a:spLocks noGrp="1"/>
          </p:cNvSpPr>
          <p:nvPr>
            <p:ph type="ctrTitle"/>
          </p:nvPr>
        </p:nvSpPr>
        <p:spPr>
          <a:xfrm>
            <a:off x="1645964" y="2108072"/>
            <a:ext cx="5852071" cy="927356"/>
          </a:xfrm>
        </p:spPr>
        <p:txBody>
          <a:bodyPr/>
          <a:lstStyle/>
          <a:p>
            <a:pPr algn="ctr"/>
            <a:r>
              <a:rPr lang="en-US" dirty="0"/>
              <a:t>Beyond Capstone…</a:t>
            </a:r>
          </a:p>
        </p:txBody>
      </p:sp>
    </p:spTree>
    <p:extLst>
      <p:ext uri="{BB962C8B-B14F-4D97-AF65-F5344CB8AC3E}">
        <p14:creationId xmlns:p14="http://schemas.microsoft.com/office/powerpoint/2010/main" val="315821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1A88E-8B0C-0852-2B8B-35A28C48392A}"/>
            </a:ext>
          </a:extLst>
        </p:cNvPr>
        <p:cNvGrpSpPr/>
        <p:nvPr/>
      </p:nvGrpSpPr>
      <p:grpSpPr>
        <a:xfrm>
          <a:off x="0" y="0"/>
          <a:ext cx="0" cy="0"/>
          <a:chOff x="0" y="0"/>
          <a:chExt cx="0" cy="0"/>
        </a:xfrm>
      </p:grpSpPr>
      <p:pic>
        <p:nvPicPr>
          <p:cNvPr id="3074" name="Picture 2" descr="A Complete Guide to PCB Design and Layout - Circuit Basics">
            <a:extLst>
              <a:ext uri="{FF2B5EF4-FFF2-40B4-BE49-F238E27FC236}">
                <a16:creationId xmlns:a16="http://schemas.microsoft.com/office/drawing/2014/main" id="{CA472D80-775F-32DD-1DFA-18C780760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913"/>
            <a:ext cx="9144000" cy="476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70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4C00F205-F85B-C2B4-B989-C41779DCB9FD}"/>
            </a:ext>
          </a:extLst>
        </p:cNvPr>
        <p:cNvGrpSpPr/>
        <p:nvPr/>
      </p:nvGrpSpPr>
      <p:grpSpPr>
        <a:xfrm>
          <a:off x="0" y="0"/>
          <a:ext cx="0" cy="0"/>
          <a:chOff x="0" y="0"/>
          <a:chExt cx="0" cy="0"/>
        </a:xfrm>
      </p:grpSpPr>
      <p:sp>
        <p:nvSpPr>
          <p:cNvPr id="584" name="Google Shape;584;p44">
            <a:extLst>
              <a:ext uri="{FF2B5EF4-FFF2-40B4-BE49-F238E27FC236}">
                <a16:creationId xmlns:a16="http://schemas.microsoft.com/office/drawing/2014/main" id="{5E95C664-DD63-D9E3-35C2-6B58A34D458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References</a:t>
            </a:r>
            <a:endParaRPr b="1" dirty="0"/>
          </a:p>
        </p:txBody>
      </p:sp>
      <p:sp>
        <p:nvSpPr>
          <p:cNvPr id="585" name="Google Shape;585;p44">
            <a:extLst>
              <a:ext uri="{FF2B5EF4-FFF2-40B4-BE49-F238E27FC236}">
                <a16:creationId xmlns:a16="http://schemas.microsoft.com/office/drawing/2014/main" id="{BF82E612-0D11-D715-93C9-81787D6E4913}"/>
              </a:ext>
            </a:extLst>
          </p:cNvPr>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36</a:t>
            </a:fld>
            <a:endParaRPr dirty="0"/>
          </a:p>
        </p:txBody>
      </p:sp>
      <p:sp>
        <p:nvSpPr>
          <p:cNvPr id="586" name="Google Shape;586;p44">
            <a:extLst>
              <a:ext uri="{FF2B5EF4-FFF2-40B4-BE49-F238E27FC236}">
                <a16:creationId xmlns:a16="http://schemas.microsoft.com/office/drawing/2014/main" id="{7D9332C7-646A-0732-4830-44FC36C90FAC}"/>
              </a:ext>
            </a:extLst>
          </p:cNvPr>
          <p:cNvSpPr txBox="1">
            <a:spLocks noGrp="1"/>
          </p:cNvSpPr>
          <p:nvPr>
            <p:ph type="subTitle" idx="1"/>
          </p:nvPr>
        </p:nvSpPr>
        <p:spPr>
          <a:xfrm>
            <a:off x="633984" y="1124549"/>
            <a:ext cx="8071104" cy="3337723"/>
          </a:xfrm>
          <a:prstGeom prst="rect">
            <a:avLst/>
          </a:prstGeom>
        </p:spPr>
        <p:txBody>
          <a:bodyPr spcFirstLastPara="1" wrap="square" lIns="91425" tIns="91425" rIns="91425" bIns="91425" anchor="t" anchorCtr="0">
            <a:noAutofit/>
          </a:bodyPr>
          <a:lstStyle/>
          <a:p>
            <a:pPr algn="l">
              <a:lnSpc>
                <a:spcPct val="200000"/>
              </a:lnSpc>
              <a:spcAft>
                <a:spcPts val="800"/>
              </a:spcAft>
              <a:buNone/>
            </a:pP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Maenner M.J., Warren Z., Williams A.R., et al. (2023, March 24). </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Prevalence and Characteristics of Autism Spectrum Disorder Among Children Aged 8 Years. </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Autism and Developmental Disabilities Monitoring Network.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3"/>
              </a:rPr>
              <a:t>https://www.cdc.gov/mmwr/volumes/72/ss/ss7202a1.htm#suggestedcitation</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Common Sense Media. (2021). </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The Common Sense Census: Media Use by Tweens and Teens</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Common Sense.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https://www.commonsensemedia.org/sites/default/files/research/report/8-18-census-integrated-report-final-web_0.pdf</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r>
              <a:rPr lang="en-US" sz="900" kern="100" dirty="0" err="1">
                <a:effectLst/>
                <a:latin typeface="Times New Roman" panose="02020603050405020304" pitchFamily="18" charset="0"/>
                <a:ea typeface="Aptos" panose="020B0004020202020204" pitchFamily="34" charset="0"/>
                <a:cs typeface="Times New Roman" panose="02020603050405020304" pitchFamily="18" charset="0"/>
              </a:rPr>
              <a:t>Alrahili</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N., </a:t>
            </a:r>
            <a:r>
              <a:rPr lang="en-US" sz="900" kern="100" dirty="0" err="1">
                <a:effectLst/>
                <a:latin typeface="Times New Roman" panose="02020603050405020304" pitchFamily="18" charset="0"/>
                <a:ea typeface="Aptos" panose="020B0004020202020204" pitchFamily="34" charset="0"/>
                <a:cs typeface="Times New Roman" panose="02020603050405020304" pitchFamily="18" charset="0"/>
              </a:rPr>
              <a:t>Almarshad</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NA., </a:t>
            </a:r>
            <a:r>
              <a:rPr lang="en-US" sz="900" kern="100" dirty="0" err="1">
                <a:effectLst/>
                <a:latin typeface="Times New Roman" panose="02020603050405020304" pitchFamily="18" charset="0"/>
                <a:ea typeface="Aptos" panose="020B0004020202020204" pitchFamily="34" charset="0"/>
                <a:cs typeface="Times New Roman" panose="02020603050405020304" pitchFamily="18" charset="0"/>
              </a:rPr>
              <a:t>Alturki</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R.Y., et al. (2021, October 14). </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The Association Between Screen Time Exposure and Autism Spectrum Disorder-Like Symptoms in Children. </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National Library of Medicine.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5"/>
              </a:rPr>
              <a:t>https://pmc.ncbi.nlm.nih.gov/articles/PMC8592297/</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Lu M., Pang F., Wang R., et al (2022, December). </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The association between autistic traits and excessive smartphone use in Chinese college students: The chain mediating roles of social interaction anxiety and loneliness. </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Research in Developmental Disabilities – Science Direct.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6"/>
              </a:rPr>
              <a:t>https://www.sciencedirect.com/science/article/abs/pii/S0891422222001998</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Davidovitch M., Shrem M., </a:t>
            </a:r>
            <a:r>
              <a:rPr lang="en-US" sz="900" kern="100" dirty="0" err="1">
                <a:effectLst/>
                <a:latin typeface="Times New Roman" panose="02020603050405020304" pitchFamily="18" charset="0"/>
                <a:ea typeface="Aptos" panose="020B0004020202020204" pitchFamily="34" charset="0"/>
                <a:cs typeface="Times New Roman" panose="02020603050405020304" pitchFamily="18" charset="0"/>
              </a:rPr>
              <a:t>Golovaty</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N., et al. (2018, August) </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The role of cellular phone usage by parents in the increase in ASD occurrence: A hypothetical framework. </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Science Direct.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7"/>
              </a:rPr>
              <a:t>https://www.sciencedirect.com/science/article/abs/pii/S0306987718301014?via%3Dihub</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270096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55D74C05-7225-55A4-36F2-DD7E67CB71B1}"/>
            </a:ext>
          </a:extLst>
        </p:cNvPr>
        <p:cNvGrpSpPr/>
        <p:nvPr/>
      </p:nvGrpSpPr>
      <p:grpSpPr>
        <a:xfrm>
          <a:off x="0" y="0"/>
          <a:ext cx="0" cy="0"/>
          <a:chOff x="0" y="0"/>
          <a:chExt cx="0" cy="0"/>
        </a:xfrm>
      </p:grpSpPr>
      <p:sp>
        <p:nvSpPr>
          <p:cNvPr id="584" name="Google Shape;584;p44">
            <a:extLst>
              <a:ext uri="{FF2B5EF4-FFF2-40B4-BE49-F238E27FC236}">
                <a16:creationId xmlns:a16="http://schemas.microsoft.com/office/drawing/2014/main" id="{955FDD4D-9B20-BB15-79F1-241A6FD9736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References</a:t>
            </a:r>
            <a:endParaRPr b="1" dirty="0"/>
          </a:p>
        </p:txBody>
      </p:sp>
      <p:sp>
        <p:nvSpPr>
          <p:cNvPr id="585" name="Google Shape;585;p44">
            <a:extLst>
              <a:ext uri="{FF2B5EF4-FFF2-40B4-BE49-F238E27FC236}">
                <a16:creationId xmlns:a16="http://schemas.microsoft.com/office/drawing/2014/main" id="{2195A43D-5DD7-C69D-B058-417354C74DC2}"/>
              </a:ext>
            </a:extLst>
          </p:cNvPr>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37</a:t>
            </a:fld>
            <a:endParaRPr dirty="0"/>
          </a:p>
        </p:txBody>
      </p:sp>
      <p:sp>
        <p:nvSpPr>
          <p:cNvPr id="586" name="Google Shape;586;p44">
            <a:extLst>
              <a:ext uri="{FF2B5EF4-FFF2-40B4-BE49-F238E27FC236}">
                <a16:creationId xmlns:a16="http://schemas.microsoft.com/office/drawing/2014/main" id="{EC38298A-7BFA-5B34-950C-B84D29F08974}"/>
              </a:ext>
            </a:extLst>
          </p:cNvPr>
          <p:cNvSpPr txBox="1">
            <a:spLocks noGrp="1"/>
          </p:cNvSpPr>
          <p:nvPr>
            <p:ph type="subTitle" idx="1"/>
          </p:nvPr>
        </p:nvSpPr>
        <p:spPr>
          <a:xfrm>
            <a:off x="633984" y="1124549"/>
            <a:ext cx="8071104" cy="3337723"/>
          </a:xfrm>
          <a:prstGeom prst="rect">
            <a:avLst/>
          </a:prstGeom>
        </p:spPr>
        <p:txBody>
          <a:bodyPr spcFirstLastPara="1" wrap="square" lIns="91425" tIns="91425" rIns="91425" bIns="91425" anchor="t" anchorCtr="0">
            <a:noAutofit/>
          </a:bodyPr>
          <a:lstStyle/>
          <a:p>
            <a:pPr algn="l">
              <a:lnSpc>
                <a:spcPct val="200000"/>
              </a:lnSpc>
              <a:spcAft>
                <a:spcPts val="800"/>
              </a:spcAft>
              <a:buNone/>
            </a:pP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Fetta, A., </a:t>
            </a:r>
            <a:r>
              <a:rPr lang="en-US" sz="900" kern="100" dirty="0" err="1">
                <a:effectLst/>
                <a:latin typeface="Times New Roman" panose="02020603050405020304" pitchFamily="18" charset="0"/>
                <a:ea typeface="Aptos" panose="020B0004020202020204" pitchFamily="34" charset="0"/>
                <a:cs typeface="Times New Roman" panose="02020603050405020304" pitchFamily="18" charset="0"/>
              </a:rPr>
              <a:t>Carati</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E., </a:t>
            </a:r>
            <a:r>
              <a:rPr lang="en-US" sz="900" kern="100" dirty="0" err="1">
                <a:effectLst/>
                <a:latin typeface="Times New Roman" panose="02020603050405020304" pitchFamily="18" charset="0"/>
                <a:ea typeface="Aptos" panose="020B0004020202020204" pitchFamily="34" charset="0"/>
                <a:cs typeface="Times New Roman" panose="02020603050405020304" pitchFamily="18" charset="0"/>
              </a:rPr>
              <a:t>Moneti</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L., Pignataro, et al. (2021). </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Relationship between Sensory Alterations and Repetitive </a:t>
            </a:r>
            <a:r>
              <a:rPr lang="en-US" sz="900" i="1" kern="100" dirty="0" err="1">
                <a:effectLst/>
                <a:latin typeface="Times New Roman" panose="02020603050405020304" pitchFamily="18" charset="0"/>
                <a:ea typeface="Aptos" panose="020B0004020202020204" pitchFamily="34" charset="0"/>
                <a:cs typeface="Times New Roman" panose="02020603050405020304" pitchFamily="18" charset="0"/>
              </a:rPr>
              <a:t>Behaviours</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 in Children with Autism Spectrum Disorders: A Parents’ Questionnaire Based Study</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Brain Sciences, 11(4), 484.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3"/>
              </a:rPr>
              <a:t>https://doi.org/10.3390/brainsci11040484</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Schaffler, M. D., Middleton, L. J., Abdus-Saboor, I. (2021, December 5). </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Mechanisms of Tactile Sensory Phenotypes in Autism: Current Understanding and Future Directions for Research.</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National Library of Medicine.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https://pmc.ncbi.nlm.nih.gov/articles/PMC6900204/</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Attention spans</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(2015) Microsoft Canada.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5"/>
              </a:rPr>
              <a:t>https://sherpapg.com/wp-content/uploads/2017/12/MAS.pdf</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Hall, R. et al. (2023, June 7). </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Children’s attention span ‘shorter than ever’ since Covid crisis, say teachers in England. </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The Guardian.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6"/>
              </a:rPr>
              <a:t>https://www.theguardian.com/education/2023/jun/07/children-attention-span-shorter-covid-crisis-teachers-england-primary</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Hatfield, J. (2024, June 12). </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72% of U.S. high school teachers say cellphone distraction is a major problem in the classroom</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Pew Research Center.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7"/>
              </a:rPr>
              <a:t>https://www.pewresearch.org/short-reads/2024/06/12/72-percent-of-us-high-school-teachers-say-cellphone-distraction-is-a-major-problem-in-the-classroom/</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endParaRPr lang="en-US" sz="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5603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6420C0F7-94C7-05E7-D13D-239A78F2B714}"/>
            </a:ext>
          </a:extLst>
        </p:cNvPr>
        <p:cNvGrpSpPr/>
        <p:nvPr/>
      </p:nvGrpSpPr>
      <p:grpSpPr>
        <a:xfrm>
          <a:off x="0" y="0"/>
          <a:ext cx="0" cy="0"/>
          <a:chOff x="0" y="0"/>
          <a:chExt cx="0" cy="0"/>
        </a:xfrm>
      </p:grpSpPr>
      <p:sp>
        <p:nvSpPr>
          <p:cNvPr id="584" name="Google Shape;584;p44">
            <a:extLst>
              <a:ext uri="{FF2B5EF4-FFF2-40B4-BE49-F238E27FC236}">
                <a16:creationId xmlns:a16="http://schemas.microsoft.com/office/drawing/2014/main" id="{7C82D05D-E822-1E7F-EB73-1A0604898FB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References</a:t>
            </a:r>
            <a:endParaRPr b="1" dirty="0"/>
          </a:p>
        </p:txBody>
      </p:sp>
      <p:sp>
        <p:nvSpPr>
          <p:cNvPr id="585" name="Google Shape;585;p44">
            <a:extLst>
              <a:ext uri="{FF2B5EF4-FFF2-40B4-BE49-F238E27FC236}">
                <a16:creationId xmlns:a16="http://schemas.microsoft.com/office/drawing/2014/main" id="{FF412937-3FDC-DB65-9C1F-B426F8450AD9}"/>
              </a:ext>
            </a:extLst>
          </p:cNvPr>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38</a:t>
            </a:fld>
            <a:endParaRPr dirty="0"/>
          </a:p>
        </p:txBody>
      </p:sp>
      <p:sp>
        <p:nvSpPr>
          <p:cNvPr id="586" name="Google Shape;586;p44">
            <a:extLst>
              <a:ext uri="{FF2B5EF4-FFF2-40B4-BE49-F238E27FC236}">
                <a16:creationId xmlns:a16="http://schemas.microsoft.com/office/drawing/2014/main" id="{274AA731-D8DE-8C91-6D5F-A2C0F79C62B6}"/>
              </a:ext>
            </a:extLst>
          </p:cNvPr>
          <p:cNvSpPr txBox="1">
            <a:spLocks noGrp="1"/>
          </p:cNvSpPr>
          <p:nvPr>
            <p:ph type="subTitle" idx="1"/>
          </p:nvPr>
        </p:nvSpPr>
        <p:spPr>
          <a:xfrm>
            <a:off x="633984" y="1124549"/>
            <a:ext cx="8071104" cy="3337723"/>
          </a:xfrm>
          <a:prstGeom prst="rect">
            <a:avLst/>
          </a:prstGeom>
        </p:spPr>
        <p:txBody>
          <a:bodyPr spcFirstLastPara="1" wrap="square" lIns="91425" tIns="91425" rIns="91425" bIns="91425" anchor="t" anchorCtr="0">
            <a:noAutofit/>
          </a:bodyPr>
          <a:lstStyle/>
          <a:p>
            <a:pPr algn="l">
              <a:lnSpc>
                <a:spcPct val="200000"/>
              </a:lnSpc>
              <a:spcAft>
                <a:spcPts val="800"/>
              </a:spcAft>
              <a:buNone/>
            </a:pP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Skylight.</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(n.d.)</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Skylight. Retrieved April 27, 2025, from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3"/>
              </a:rPr>
              <a:t>https://www.skylightframe.com/products/skylight-calendar/</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pP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Notion</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(n.d.) Notion. Retrieved February 10, 2025, from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https://www.notion.com/</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900" i="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l">
              <a:lnSpc>
                <a:spcPct val="200000"/>
              </a:lnSpc>
              <a:spcAft>
                <a:spcPts val="800"/>
              </a:spcAft>
              <a:buNone/>
            </a:pP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Reduce Screen Time.</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(2013, February 13). National Heart, Lung, and Blood Institute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5"/>
              </a:rPr>
              <a:t>https://www.nhlbi.nih.gov/health/educational/wecan/reduce-screen-time/index.htm</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r>
              <a:rPr lang="en-US" sz="900" kern="100" dirty="0" err="1">
                <a:effectLst/>
                <a:latin typeface="Times New Roman" panose="02020603050405020304" pitchFamily="18" charset="0"/>
                <a:ea typeface="Aptos" panose="020B0004020202020204" pitchFamily="34" charset="0"/>
                <a:cs typeface="Times New Roman" panose="02020603050405020304" pitchFamily="18" charset="0"/>
              </a:rPr>
              <a:t>Kushima</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et al. (2022 April 1) </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Association Between Screen Time Exposure in Children at 1 Year of Age and Autism Spectrum Disorder at 3 Years of Age: The Japan Environment and Children's Study</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National Library of Medicine.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6"/>
              </a:rPr>
              <a:t>https://pubmed.ncbi.nlm.nih.gov/35099540/</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Lehman, C. (n.d.) </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Autism and Time Management</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Autism Speaks</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7"/>
              </a:rPr>
              <a:t>https://www.autismspeaks.org/expert-opinion/autism-time-management</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Goally. </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(n.d.) Goally. Retrieved April 1, 2025, from</a:t>
            </a:r>
            <a:r>
              <a:rPr lang="en-US" sz="900" i="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9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8"/>
              </a:rPr>
              <a:t>https://getgoally.com/</a:t>
            </a:r>
            <a:r>
              <a:rPr lang="en-US" sz="9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l">
              <a:lnSpc>
                <a:spcPct val="200000"/>
              </a:lnSpc>
              <a:spcAft>
                <a:spcPts val="800"/>
              </a:spcAft>
              <a:buNone/>
            </a:pPr>
            <a:endParaRPr lang="en-US" sz="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9612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sp>
        <p:nvSpPr>
          <p:cNvPr id="424" name="Google Shape;424;p41"/>
          <p:cNvSpPr txBox="1">
            <a:spLocks noGrp="1"/>
          </p:cNvSpPr>
          <p:nvPr>
            <p:ph type="title"/>
          </p:nvPr>
        </p:nvSpPr>
        <p:spPr>
          <a:xfrm>
            <a:off x="3839346" y="1381262"/>
            <a:ext cx="1052938"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50%</a:t>
            </a:r>
            <a:endParaRPr dirty="0"/>
          </a:p>
        </p:txBody>
      </p:sp>
      <p:sp>
        <p:nvSpPr>
          <p:cNvPr id="425" name="Google Shape;425;p41"/>
          <p:cNvSpPr txBox="1">
            <a:spLocks noGrp="1"/>
          </p:cNvSpPr>
          <p:nvPr>
            <p:ph type="subTitle" idx="1"/>
          </p:nvPr>
        </p:nvSpPr>
        <p:spPr>
          <a:xfrm>
            <a:off x="5143075" y="1356843"/>
            <a:ext cx="2613000" cy="7070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Young adults struggled to sustain attention during simple tasks in a professional/domestic setting.</a:t>
            </a:r>
            <a:endParaRPr dirty="0"/>
          </a:p>
        </p:txBody>
      </p:sp>
      <p:sp>
        <p:nvSpPr>
          <p:cNvPr id="426" name="Google Shape;426;p41"/>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b="1" dirty="0"/>
          </a:p>
        </p:txBody>
      </p:sp>
      <p:sp>
        <p:nvSpPr>
          <p:cNvPr id="428" name="Google Shape;428;p41"/>
          <p:cNvSpPr txBox="1">
            <a:spLocks noGrp="1"/>
          </p:cNvSpPr>
          <p:nvPr>
            <p:ph type="title" idx="4"/>
          </p:nvPr>
        </p:nvSpPr>
        <p:spPr>
          <a:xfrm>
            <a:off x="2986913" y="2571750"/>
            <a:ext cx="972532"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8Hr</a:t>
            </a:r>
            <a:endParaRPr dirty="0"/>
          </a:p>
        </p:txBody>
      </p:sp>
      <p:sp>
        <p:nvSpPr>
          <p:cNvPr id="429" name="Google Shape;429;p41"/>
          <p:cNvSpPr txBox="1">
            <a:spLocks noGrp="1"/>
          </p:cNvSpPr>
          <p:nvPr>
            <p:ph type="subTitle" idx="5"/>
          </p:nvPr>
        </p:nvSpPr>
        <p:spPr>
          <a:xfrm>
            <a:off x="5143075" y="2623200"/>
            <a:ext cx="2613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Average daily screen time for teenagers</a:t>
            </a:r>
            <a:endParaRPr dirty="0"/>
          </a:p>
        </p:txBody>
      </p:sp>
      <p:grpSp>
        <p:nvGrpSpPr>
          <p:cNvPr id="431" name="Google Shape;431;p41"/>
          <p:cNvGrpSpPr/>
          <p:nvPr/>
        </p:nvGrpSpPr>
        <p:grpSpPr>
          <a:xfrm rot="5400000">
            <a:off x="4721943" y="1662954"/>
            <a:ext cx="646383" cy="70175"/>
            <a:chOff x="4759925" y="4538325"/>
            <a:chExt cx="3678900" cy="70175"/>
          </a:xfrm>
        </p:grpSpPr>
        <p:cxnSp>
          <p:nvCxnSpPr>
            <p:cNvPr id="432" name="Google Shape;432;p41"/>
            <p:cNvCxnSpPr/>
            <p:nvPr/>
          </p:nvCxnSpPr>
          <p:spPr>
            <a:xfrm rot="10800000">
              <a:off x="4759925" y="4538325"/>
              <a:ext cx="3678900" cy="0"/>
            </a:xfrm>
            <a:prstGeom prst="straightConnector1">
              <a:avLst/>
            </a:prstGeom>
            <a:noFill/>
            <a:ln w="9525" cap="flat" cmpd="sng">
              <a:solidFill>
                <a:schemeClr val="dk1"/>
              </a:solidFill>
              <a:prstDash val="solid"/>
              <a:round/>
              <a:headEnd type="none" w="med" len="med"/>
              <a:tailEnd type="none" w="med" len="med"/>
            </a:ln>
          </p:spPr>
        </p:cxnSp>
        <p:cxnSp>
          <p:nvCxnSpPr>
            <p:cNvPr id="433" name="Google Shape;433;p41"/>
            <p:cNvCxnSpPr/>
            <p:nvPr/>
          </p:nvCxnSpPr>
          <p:spPr>
            <a:xfrm rot="10800000">
              <a:off x="4759925" y="4608500"/>
              <a:ext cx="3678900" cy="0"/>
            </a:xfrm>
            <a:prstGeom prst="straightConnector1">
              <a:avLst/>
            </a:prstGeom>
            <a:noFill/>
            <a:ln w="9525" cap="flat" cmpd="sng">
              <a:solidFill>
                <a:schemeClr val="dk1"/>
              </a:solidFill>
              <a:prstDash val="solid"/>
              <a:round/>
              <a:headEnd type="none" w="med" len="med"/>
              <a:tailEnd type="none" w="med" len="med"/>
            </a:ln>
          </p:spPr>
        </p:cxnSp>
      </p:grpSp>
      <p:sp>
        <p:nvSpPr>
          <p:cNvPr id="434" name="Google Shape;434;p41"/>
          <p:cNvSpPr txBox="1">
            <a:spLocks noGrp="1"/>
          </p:cNvSpPr>
          <p:nvPr>
            <p:ph type="title" idx="7"/>
          </p:nvPr>
        </p:nvSpPr>
        <p:spPr>
          <a:xfrm>
            <a:off x="2438407" y="3762950"/>
            <a:ext cx="260841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Directly Proportional</a:t>
            </a:r>
            <a:endParaRPr dirty="0"/>
          </a:p>
        </p:txBody>
      </p:sp>
      <p:sp>
        <p:nvSpPr>
          <p:cNvPr id="435" name="Google Shape;435;p41"/>
          <p:cNvSpPr txBox="1">
            <a:spLocks noGrp="1"/>
          </p:cNvSpPr>
          <p:nvPr>
            <p:ph type="subTitle" idx="8"/>
          </p:nvPr>
        </p:nvSpPr>
        <p:spPr>
          <a:xfrm>
            <a:off x="5143075" y="3655665"/>
            <a:ext cx="2613000" cy="727171"/>
          </a:xfrm>
          <a:prstGeom prst="rect">
            <a:avLst/>
          </a:prstGeom>
        </p:spPr>
        <p:txBody>
          <a:bodyPr spcFirstLastPara="1" wrap="square" lIns="91425" tIns="91425" rIns="91425" bIns="91425" anchor="t" anchorCtr="0">
            <a:noAutofit/>
          </a:bodyPr>
          <a:lstStyle/>
          <a:p>
            <a:pPr marL="0" lvl="0" indent="0"/>
            <a:r>
              <a:rPr lang="en" dirty="0"/>
              <a:t>A direct proportional relationship between screen time and autism diagnoses</a:t>
            </a:r>
            <a:endParaRPr dirty="0"/>
          </a:p>
        </p:txBody>
      </p:sp>
      <p:grpSp>
        <p:nvGrpSpPr>
          <p:cNvPr id="437" name="Google Shape;437;p41"/>
          <p:cNvGrpSpPr/>
          <p:nvPr/>
        </p:nvGrpSpPr>
        <p:grpSpPr>
          <a:xfrm>
            <a:off x="1858131" y="1454303"/>
            <a:ext cx="409183" cy="434485"/>
            <a:chOff x="3067575" y="1412275"/>
            <a:chExt cx="813000" cy="863100"/>
          </a:xfrm>
        </p:grpSpPr>
        <p:sp>
          <p:nvSpPr>
            <p:cNvPr id="438" name="Google Shape;438;p41"/>
            <p:cNvSpPr/>
            <p:nvPr/>
          </p:nvSpPr>
          <p:spPr>
            <a:xfrm>
              <a:off x="3408675" y="1412275"/>
              <a:ext cx="130800" cy="86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39" name="Google Shape;439;p41"/>
            <p:cNvSpPr/>
            <p:nvPr/>
          </p:nvSpPr>
          <p:spPr>
            <a:xfrm rot="-3590857">
              <a:off x="3408676" y="1412504"/>
              <a:ext cx="130798" cy="862881"/>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40" name="Google Shape;440;p41"/>
            <p:cNvSpPr/>
            <p:nvPr/>
          </p:nvSpPr>
          <p:spPr>
            <a:xfrm rot="3608459">
              <a:off x="3408666" y="1412403"/>
              <a:ext cx="130758" cy="862881"/>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441" name="Google Shape;441;p41"/>
          <p:cNvGrpSpPr/>
          <p:nvPr/>
        </p:nvGrpSpPr>
        <p:grpSpPr>
          <a:xfrm>
            <a:off x="1858131" y="2648353"/>
            <a:ext cx="409183" cy="434485"/>
            <a:chOff x="3067575" y="1412275"/>
            <a:chExt cx="813000" cy="863100"/>
          </a:xfrm>
        </p:grpSpPr>
        <p:sp>
          <p:nvSpPr>
            <p:cNvPr id="442" name="Google Shape;442;p41"/>
            <p:cNvSpPr/>
            <p:nvPr/>
          </p:nvSpPr>
          <p:spPr>
            <a:xfrm>
              <a:off x="3408675" y="1412275"/>
              <a:ext cx="130800" cy="86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43" name="Google Shape;443;p41"/>
            <p:cNvSpPr/>
            <p:nvPr/>
          </p:nvSpPr>
          <p:spPr>
            <a:xfrm rot="-3590857">
              <a:off x="3408676" y="1412504"/>
              <a:ext cx="130798" cy="862881"/>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44" name="Google Shape;444;p41"/>
            <p:cNvSpPr/>
            <p:nvPr/>
          </p:nvSpPr>
          <p:spPr>
            <a:xfrm rot="3608459">
              <a:off x="3408666" y="1412403"/>
              <a:ext cx="130758" cy="862881"/>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445" name="Google Shape;445;p41"/>
          <p:cNvGrpSpPr/>
          <p:nvPr/>
        </p:nvGrpSpPr>
        <p:grpSpPr>
          <a:xfrm>
            <a:off x="1858131" y="3842403"/>
            <a:ext cx="409183" cy="434485"/>
            <a:chOff x="3067575" y="1412275"/>
            <a:chExt cx="813000" cy="863100"/>
          </a:xfrm>
        </p:grpSpPr>
        <p:sp>
          <p:nvSpPr>
            <p:cNvPr id="446" name="Google Shape;446;p41"/>
            <p:cNvSpPr/>
            <p:nvPr/>
          </p:nvSpPr>
          <p:spPr>
            <a:xfrm>
              <a:off x="3408675" y="1412275"/>
              <a:ext cx="130800" cy="86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47" name="Google Shape;447;p41"/>
            <p:cNvSpPr/>
            <p:nvPr/>
          </p:nvSpPr>
          <p:spPr>
            <a:xfrm rot="-3590857">
              <a:off x="3408676" y="1412504"/>
              <a:ext cx="130798" cy="862881"/>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48" name="Google Shape;448;p41"/>
            <p:cNvSpPr/>
            <p:nvPr/>
          </p:nvSpPr>
          <p:spPr>
            <a:xfrm rot="3608459">
              <a:off x="3408666" y="1412403"/>
              <a:ext cx="130758" cy="862881"/>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449" name="Google Shape;449;p41"/>
          <p:cNvGrpSpPr/>
          <p:nvPr/>
        </p:nvGrpSpPr>
        <p:grpSpPr>
          <a:xfrm rot="5400000">
            <a:off x="4721943" y="2911304"/>
            <a:ext cx="646383" cy="70175"/>
            <a:chOff x="4759925" y="4538325"/>
            <a:chExt cx="3678900" cy="70175"/>
          </a:xfrm>
        </p:grpSpPr>
        <p:cxnSp>
          <p:nvCxnSpPr>
            <p:cNvPr id="450" name="Google Shape;450;p41"/>
            <p:cNvCxnSpPr/>
            <p:nvPr/>
          </p:nvCxnSpPr>
          <p:spPr>
            <a:xfrm rot="10800000">
              <a:off x="4759925" y="4538325"/>
              <a:ext cx="3678900" cy="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41"/>
            <p:cNvCxnSpPr/>
            <p:nvPr/>
          </p:nvCxnSpPr>
          <p:spPr>
            <a:xfrm rot="10800000">
              <a:off x="4759925" y="4608500"/>
              <a:ext cx="3678900" cy="0"/>
            </a:xfrm>
            <a:prstGeom prst="straightConnector1">
              <a:avLst/>
            </a:prstGeom>
            <a:noFill/>
            <a:ln w="9525" cap="flat" cmpd="sng">
              <a:solidFill>
                <a:schemeClr val="dk1"/>
              </a:solidFill>
              <a:prstDash val="solid"/>
              <a:round/>
              <a:headEnd type="none" w="med" len="med"/>
              <a:tailEnd type="none" w="med" len="med"/>
            </a:ln>
          </p:spPr>
        </p:cxnSp>
      </p:grpSp>
      <p:grpSp>
        <p:nvGrpSpPr>
          <p:cNvPr id="452" name="Google Shape;452;p41"/>
          <p:cNvGrpSpPr/>
          <p:nvPr/>
        </p:nvGrpSpPr>
        <p:grpSpPr>
          <a:xfrm rot="5400000">
            <a:off x="4721943" y="4024557"/>
            <a:ext cx="646383" cy="70175"/>
            <a:chOff x="4759925" y="4538325"/>
            <a:chExt cx="3678900" cy="70175"/>
          </a:xfrm>
        </p:grpSpPr>
        <p:cxnSp>
          <p:nvCxnSpPr>
            <p:cNvPr id="453" name="Google Shape;453;p41"/>
            <p:cNvCxnSpPr/>
            <p:nvPr/>
          </p:nvCxnSpPr>
          <p:spPr>
            <a:xfrm rot="10800000">
              <a:off x="4759925" y="4538325"/>
              <a:ext cx="3678900" cy="0"/>
            </a:xfrm>
            <a:prstGeom prst="straightConnector1">
              <a:avLst/>
            </a:prstGeom>
            <a:noFill/>
            <a:ln w="9525" cap="flat" cmpd="sng">
              <a:solidFill>
                <a:schemeClr val="dk1"/>
              </a:solidFill>
              <a:prstDash val="solid"/>
              <a:round/>
              <a:headEnd type="none" w="med" len="med"/>
              <a:tailEnd type="none" w="med" len="med"/>
            </a:ln>
          </p:spPr>
        </p:cxnSp>
        <p:cxnSp>
          <p:nvCxnSpPr>
            <p:cNvPr id="454" name="Google Shape;454;p41"/>
            <p:cNvCxnSpPr/>
            <p:nvPr/>
          </p:nvCxnSpPr>
          <p:spPr>
            <a:xfrm rot="10800000">
              <a:off x="4759925" y="4608500"/>
              <a:ext cx="3678900" cy="0"/>
            </a:xfrm>
            <a:prstGeom prst="straightConnector1">
              <a:avLst/>
            </a:prstGeom>
            <a:noFill/>
            <a:ln w="9525" cap="flat" cmpd="sng">
              <a:solidFill>
                <a:schemeClr val="dk1"/>
              </a:solidFill>
              <a:prstDash val="solid"/>
              <a:round/>
              <a:headEnd type="none" w="med" len="med"/>
              <a:tailEnd type="none" w="med" len="med"/>
            </a:ln>
          </p:spPr>
        </p:cxnSp>
      </p:grpSp>
      <p:sp>
        <p:nvSpPr>
          <p:cNvPr id="3" name="Subtitle 2">
            <a:extLst>
              <a:ext uri="{FF2B5EF4-FFF2-40B4-BE49-F238E27FC236}">
                <a16:creationId xmlns:a16="http://schemas.microsoft.com/office/drawing/2014/main" id="{FA781134-6B91-E733-2938-0A340DAA5B0B}"/>
              </a:ext>
            </a:extLst>
          </p:cNvPr>
          <p:cNvSpPr>
            <a:spLocks noGrp="1"/>
          </p:cNvSpPr>
          <p:nvPr>
            <p:ph type="subTitle" idx="3"/>
          </p:nvPr>
        </p:nvSpPr>
        <p:spPr>
          <a:xfrm>
            <a:off x="2305617" y="1489862"/>
            <a:ext cx="1573179" cy="484800"/>
          </a:xfrm>
        </p:spPr>
        <p:txBody>
          <a:bodyPr/>
          <a:lstStyle/>
          <a:p>
            <a:r>
              <a:rPr lang="en-US" sz="1200" dirty="0"/>
              <a:t>Microsoft Canada (2015)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500"/>
                                        <p:tgtEl>
                                          <p:spTgt spid="4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5">
                                            <p:txEl>
                                              <p:pRg st="0" end="0"/>
                                            </p:txEl>
                                          </p:spTgt>
                                        </p:tgtEl>
                                        <p:attrNameLst>
                                          <p:attrName>style.visibility</p:attrName>
                                        </p:attrNameLst>
                                      </p:cBhvr>
                                      <p:to>
                                        <p:strVal val="visible"/>
                                      </p:to>
                                    </p:set>
                                    <p:animEffect transition="in" filter="fade">
                                      <p:cBhvr>
                                        <p:cTn id="10" dur="500"/>
                                        <p:tgtEl>
                                          <p:spTgt spid="42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31"/>
                                        </p:tgtEl>
                                        <p:attrNameLst>
                                          <p:attrName>style.visibility</p:attrName>
                                        </p:attrNameLst>
                                      </p:cBhvr>
                                      <p:to>
                                        <p:strVal val="visible"/>
                                      </p:to>
                                    </p:set>
                                    <p:animEffect transition="in" filter="fade">
                                      <p:cBhvr>
                                        <p:cTn id="13" dur="500"/>
                                        <p:tgtEl>
                                          <p:spTgt spid="431"/>
                                        </p:tgtEl>
                                      </p:cBhvr>
                                    </p:animEffect>
                                  </p:childTnLst>
                                </p:cTn>
                              </p:par>
                              <p:par>
                                <p:cTn id="14" presetID="10" presetClass="entr" presetSubtype="0" fill="hold" nodeType="withEffect">
                                  <p:stCondLst>
                                    <p:cond delay="0"/>
                                  </p:stCondLst>
                                  <p:childTnLst>
                                    <p:set>
                                      <p:cBhvr>
                                        <p:cTn id="15" dur="1" fill="hold">
                                          <p:stCondLst>
                                            <p:cond delay="0"/>
                                          </p:stCondLst>
                                        </p:cTn>
                                        <p:tgtEl>
                                          <p:spTgt spid="437"/>
                                        </p:tgtEl>
                                        <p:attrNameLst>
                                          <p:attrName>style.visibility</p:attrName>
                                        </p:attrNameLst>
                                      </p:cBhvr>
                                      <p:to>
                                        <p:strVal val="visible"/>
                                      </p:to>
                                    </p:set>
                                    <p:animEffect transition="in" filter="fade">
                                      <p:cBhvr>
                                        <p:cTn id="16" dur="500"/>
                                        <p:tgtEl>
                                          <p:spTgt spid="4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28"/>
                                        </p:tgtEl>
                                        <p:attrNameLst>
                                          <p:attrName>style.visibility</p:attrName>
                                        </p:attrNameLst>
                                      </p:cBhvr>
                                      <p:to>
                                        <p:strVal val="visible"/>
                                      </p:to>
                                    </p:set>
                                    <p:animEffect transition="in" filter="fade">
                                      <p:cBhvr>
                                        <p:cTn id="24" dur="500"/>
                                        <p:tgtEl>
                                          <p:spTgt spid="4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9">
                                            <p:txEl>
                                              <p:pRg st="0" end="0"/>
                                            </p:txEl>
                                          </p:spTgt>
                                        </p:tgtEl>
                                        <p:attrNameLst>
                                          <p:attrName>style.visibility</p:attrName>
                                        </p:attrNameLst>
                                      </p:cBhvr>
                                      <p:to>
                                        <p:strVal val="visible"/>
                                      </p:to>
                                    </p:set>
                                    <p:animEffect transition="in" filter="fade">
                                      <p:cBhvr>
                                        <p:cTn id="27" dur="500"/>
                                        <p:tgtEl>
                                          <p:spTgt spid="429">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41"/>
                                        </p:tgtEl>
                                        <p:attrNameLst>
                                          <p:attrName>style.visibility</p:attrName>
                                        </p:attrNameLst>
                                      </p:cBhvr>
                                      <p:to>
                                        <p:strVal val="visible"/>
                                      </p:to>
                                    </p:set>
                                    <p:animEffect transition="in" filter="fade">
                                      <p:cBhvr>
                                        <p:cTn id="30" dur="500"/>
                                        <p:tgtEl>
                                          <p:spTgt spid="441"/>
                                        </p:tgtEl>
                                      </p:cBhvr>
                                    </p:animEffect>
                                  </p:childTnLst>
                                </p:cTn>
                              </p:par>
                              <p:par>
                                <p:cTn id="31" presetID="10" presetClass="entr" presetSubtype="0" fill="hold" nodeType="withEffect">
                                  <p:stCondLst>
                                    <p:cond delay="0"/>
                                  </p:stCondLst>
                                  <p:childTnLst>
                                    <p:set>
                                      <p:cBhvr>
                                        <p:cTn id="32" dur="1" fill="hold">
                                          <p:stCondLst>
                                            <p:cond delay="0"/>
                                          </p:stCondLst>
                                        </p:cTn>
                                        <p:tgtEl>
                                          <p:spTgt spid="449"/>
                                        </p:tgtEl>
                                        <p:attrNameLst>
                                          <p:attrName>style.visibility</p:attrName>
                                        </p:attrNameLst>
                                      </p:cBhvr>
                                      <p:to>
                                        <p:strVal val="visible"/>
                                      </p:to>
                                    </p:set>
                                    <p:animEffect transition="in" filter="fade">
                                      <p:cBhvr>
                                        <p:cTn id="33" dur="500"/>
                                        <p:tgtEl>
                                          <p:spTgt spid="44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34"/>
                                        </p:tgtEl>
                                        <p:attrNameLst>
                                          <p:attrName>style.visibility</p:attrName>
                                        </p:attrNameLst>
                                      </p:cBhvr>
                                      <p:to>
                                        <p:strVal val="visible"/>
                                      </p:to>
                                    </p:set>
                                    <p:animEffect transition="in" filter="fade">
                                      <p:cBhvr>
                                        <p:cTn id="38" dur="500"/>
                                        <p:tgtEl>
                                          <p:spTgt spid="43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5">
                                            <p:txEl>
                                              <p:pRg st="0" end="0"/>
                                            </p:txEl>
                                          </p:spTgt>
                                        </p:tgtEl>
                                        <p:attrNameLst>
                                          <p:attrName>style.visibility</p:attrName>
                                        </p:attrNameLst>
                                      </p:cBhvr>
                                      <p:to>
                                        <p:strVal val="visible"/>
                                      </p:to>
                                    </p:set>
                                    <p:animEffect transition="in" filter="fade">
                                      <p:cBhvr>
                                        <p:cTn id="41" dur="500"/>
                                        <p:tgtEl>
                                          <p:spTgt spid="435">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45"/>
                                        </p:tgtEl>
                                        <p:attrNameLst>
                                          <p:attrName>style.visibility</p:attrName>
                                        </p:attrNameLst>
                                      </p:cBhvr>
                                      <p:to>
                                        <p:strVal val="visible"/>
                                      </p:to>
                                    </p:set>
                                    <p:animEffect transition="in" filter="fade">
                                      <p:cBhvr>
                                        <p:cTn id="44" dur="500"/>
                                        <p:tgtEl>
                                          <p:spTgt spid="445"/>
                                        </p:tgtEl>
                                      </p:cBhvr>
                                    </p:animEffect>
                                  </p:childTnLst>
                                </p:cTn>
                              </p:par>
                              <p:par>
                                <p:cTn id="45" presetID="10" presetClass="entr" presetSubtype="0" fill="hold" nodeType="withEffect">
                                  <p:stCondLst>
                                    <p:cond delay="0"/>
                                  </p:stCondLst>
                                  <p:childTnLst>
                                    <p:set>
                                      <p:cBhvr>
                                        <p:cTn id="46" dur="1" fill="hold">
                                          <p:stCondLst>
                                            <p:cond delay="0"/>
                                          </p:stCondLst>
                                        </p:cTn>
                                        <p:tgtEl>
                                          <p:spTgt spid="452"/>
                                        </p:tgtEl>
                                        <p:attrNameLst>
                                          <p:attrName>style.visibility</p:attrName>
                                        </p:attrNameLst>
                                      </p:cBhvr>
                                      <p:to>
                                        <p:strVal val="visible"/>
                                      </p:to>
                                    </p:set>
                                    <p:animEffect transition="in" filter="fade">
                                      <p:cBhvr>
                                        <p:cTn id="47" dur="5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p:bldP spid="425" grpId="0" build="p"/>
      <p:bldP spid="428" grpId="0"/>
      <p:bldP spid="429" grpId="0" build="p"/>
      <p:bldP spid="434" grpId="0"/>
      <p:bldP spid="435" grpId="0" build="p"/>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AE42F-7848-C6A0-602C-2E7FB9844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1DD5B7-AEB1-2763-DC18-8859A0A9F663}"/>
              </a:ext>
            </a:extLst>
          </p:cNvPr>
          <p:cNvSpPr>
            <a:spLocks noGrp="1"/>
          </p:cNvSpPr>
          <p:nvPr>
            <p:ph type="ctrTitle"/>
          </p:nvPr>
        </p:nvSpPr>
        <p:spPr>
          <a:xfrm>
            <a:off x="2114292" y="1770877"/>
            <a:ext cx="4915416" cy="1601745"/>
          </a:xfrm>
        </p:spPr>
        <p:txBody>
          <a:bodyPr/>
          <a:lstStyle/>
          <a:p>
            <a:pPr algn="ctr"/>
            <a:r>
              <a:rPr lang="en-US" dirty="0"/>
              <a:t>Why are we so Distracted?</a:t>
            </a:r>
          </a:p>
        </p:txBody>
      </p:sp>
    </p:spTree>
    <p:extLst>
      <p:ext uri="{BB962C8B-B14F-4D97-AF65-F5344CB8AC3E}">
        <p14:creationId xmlns:p14="http://schemas.microsoft.com/office/powerpoint/2010/main" val="1186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587E2-DB1B-6E35-3625-F0466611377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2A53EA-A0EC-8040-6D00-776B5C4D335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
        <p:nvSpPr>
          <p:cNvPr id="4" name="TextBox 3">
            <a:extLst>
              <a:ext uri="{FF2B5EF4-FFF2-40B4-BE49-F238E27FC236}">
                <a16:creationId xmlns:a16="http://schemas.microsoft.com/office/drawing/2014/main" id="{A87A71A8-44F1-5FF7-4D38-AC7B133D3AF3}"/>
              </a:ext>
            </a:extLst>
          </p:cNvPr>
          <p:cNvSpPr txBox="1"/>
          <p:nvPr/>
        </p:nvSpPr>
        <p:spPr>
          <a:xfrm>
            <a:off x="1651825" y="434062"/>
            <a:ext cx="5766816" cy="369332"/>
          </a:xfrm>
          <a:prstGeom prst="rect">
            <a:avLst/>
          </a:prstGeom>
          <a:noFill/>
        </p:spPr>
        <p:txBody>
          <a:bodyPr wrap="square" rtlCol="0">
            <a:spAutoFit/>
          </a:bodyPr>
          <a:lstStyle/>
          <a:p>
            <a:pPr algn="ctr"/>
            <a:r>
              <a:rPr lang="en-US" sz="1800" dirty="0">
                <a:solidFill>
                  <a:schemeClr val="tx1"/>
                </a:solidFill>
                <a:latin typeface="Kanit" panose="020B0604020202020204" charset="-34"/>
                <a:cs typeface="Kanit" panose="020B0604020202020204" charset="-34"/>
              </a:rPr>
              <a:t>Pakistani College Students’ Perception of Distractors</a:t>
            </a:r>
          </a:p>
        </p:txBody>
      </p:sp>
      <p:pic>
        <p:nvPicPr>
          <p:cNvPr id="6" name="Picture 5" descr="Fig. 1">
            <a:extLst>
              <a:ext uri="{FF2B5EF4-FFF2-40B4-BE49-F238E27FC236}">
                <a16:creationId xmlns:a16="http://schemas.microsoft.com/office/drawing/2014/main" id="{986BF17A-8140-E789-1B11-5B1D1C3B4D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7679" y="803394"/>
            <a:ext cx="5555108" cy="4046808"/>
          </a:xfrm>
          <a:prstGeom prst="rect">
            <a:avLst/>
          </a:prstGeom>
          <a:noFill/>
          <a:ln>
            <a:noFill/>
          </a:ln>
        </p:spPr>
      </p:pic>
    </p:spTree>
    <p:extLst>
      <p:ext uri="{BB962C8B-B14F-4D97-AF65-F5344CB8AC3E}">
        <p14:creationId xmlns:p14="http://schemas.microsoft.com/office/powerpoint/2010/main" val="298356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5C053-E08D-3527-BA4E-D20A31AB97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1DE6E6-2025-F2DB-F011-484B65992CD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sp>
        <p:nvSpPr>
          <p:cNvPr id="4" name="TextBox 3">
            <a:extLst>
              <a:ext uri="{FF2B5EF4-FFF2-40B4-BE49-F238E27FC236}">
                <a16:creationId xmlns:a16="http://schemas.microsoft.com/office/drawing/2014/main" id="{8728BDAE-7FEC-1305-BF96-CC4E08CD3EC5}"/>
              </a:ext>
            </a:extLst>
          </p:cNvPr>
          <p:cNvSpPr txBox="1"/>
          <p:nvPr/>
        </p:nvSpPr>
        <p:spPr>
          <a:xfrm>
            <a:off x="1764982" y="408635"/>
            <a:ext cx="5766816" cy="646331"/>
          </a:xfrm>
          <a:prstGeom prst="rect">
            <a:avLst/>
          </a:prstGeom>
          <a:noFill/>
        </p:spPr>
        <p:txBody>
          <a:bodyPr wrap="square" rtlCol="0">
            <a:spAutoFit/>
          </a:bodyPr>
          <a:lstStyle/>
          <a:p>
            <a:pPr algn="ctr"/>
            <a:r>
              <a:rPr lang="en-US" sz="1800" dirty="0">
                <a:solidFill>
                  <a:schemeClr val="tx1"/>
                </a:solidFill>
                <a:latin typeface="Kanit" panose="020B0604020202020204" charset="-34"/>
                <a:cs typeface="Kanit" panose="020B0604020202020204" charset="-34"/>
              </a:rPr>
              <a:t>Survey within Jenkins High School, Savannah, GA, USA (Jan.-Feb. 2025) -&gt; </a:t>
            </a:r>
            <a:r>
              <a:rPr lang="en-US" sz="1800" b="1" u="sng" dirty="0">
                <a:solidFill>
                  <a:schemeClr val="tx1"/>
                </a:solidFill>
                <a:latin typeface="Kanit" panose="020B0604020202020204" charset="-34"/>
                <a:cs typeface="Kanit" panose="020B0604020202020204" charset="-34"/>
              </a:rPr>
              <a:t>88 respondents</a:t>
            </a:r>
          </a:p>
        </p:txBody>
      </p:sp>
      <p:sp>
        <p:nvSpPr>
          <p:cNvPr id="5" name="TextBox 4">
            <a:extLst>
              <a:ext uri="{FF2B5EF4-FFF2-40B4-BE49-F238E27FC236}">
                <a16:creationId xmlns:a16="http://schemas.microsoft.com/office/drawing/2014/main" id="{E67D5C1A-3F9A-5807-0768-5733A90A45A7}"/>
              </a:ext>
            </a:extLst>
          </p:cNvPr>
          <p:cNvSpPr txBox="1"/>
          <p:nvPr/>
        </p:nvSpPr>
        <p:spPr>
          <a:xfrm>
            <a:off x="6144768" y="1158240"/>
            <a:ext cx="2487168" cy="1631216"/>
          </a:xfrm>
          <a:prstGeom prst="rect">
            <a:avLst/>
          </a:prstGeom>
          <a:noFill/>
        </p:spPr>
        <p:txBody>
          <a:bodyPr wrap="square" rtlCol="0">
            <a:spAutoFit/>
          </a:bodyPr>
          <a:lstStyle/>
          <a:p>
            <a:r>
              <a:rPr lang="en-US" sz="2000" dirty="0">
                <a:solidFill>
                  <a:schemeClr val="tx1"/>
                </a:solidFill>
                <a:latin typeface="Kanit" panose="020B0604020202020204" charset="-34"/>
                <a:cs typeface="Kanit" panose="020B0604020202020204" charset="-34"/>
              </a:rPr>
              <a:t>60% of respondents noted that their primary scheduling device was their cell phone</a:t>
            </a:r>
          </a:p>
        </p:txBody>
      </p:sp>
      <p:pic>
        <p:nvPicPr>
          <p:cNvPr id="1028" name="Picture 4">
            <a:extLst>
              <a:ext uri="{FF2B5EF4-FFF2-40B4-BE49-F238E27FC236}">
                <a16:creationId xmlns:a16="http://schemas.microsoft.com/office/drawing/2014/main" id="{DA97E83C-9928-2C26-DE99-09EF0449C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064" y="1158240"/>
            <a:ext cx="5332857" cy="3294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85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E77B-F2B9-6760-A744-87A453C0F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0A71A9-2500-4730-7EE3-FC6F30A25140}"/>
              </a:ext>
            </a:extLst>
          </p:cNvPr>
          <p:cNvSpPr>
            <a:spLocks noGrp="1"/>
          </p:cNvSpPr>
          <p:nvPr>
            <p:ph type="ctrTitle"/>
          </p:nvPr>
        </p:nvSpPr>
        <p:spPr>
          <a:xfrm>
            <a:off x="2114292" y="2092447"/>
            <a:ext cx="4915416" cy="958606"/>
          </a:xfrm>
        </p:spPr>
        <p:txBody>
          <a:bodyPr/>
          <a:lstStyle/>
          <a:p>
            <a:pPr algn="ctr"/>
            <a:r>
              <a:rPr lang="en-US" dirty="0"/>
              <a:t>Autism?</a:t>
            </a:r>
          </a:p>
        </p:txBody>
      </p:sp>
    </p:spTree>
    <p:extLst>
      <p:ext uri="{BB962C8B-B14F-4D97-AF65-F5344CB8AC3E}">
        <p14:creationId xmlns:p14="http://schemas.microsoft.com/office/powerpoint/2010/main" val="64839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3D86FB3F-0BCD-2345-4549-2F008E900008}"/>
            </a:ext>
          </a:extLst>
        </p:cNvPr>
        <p:cNvGrpSpPr/>
        <p:nvPr/>
      </p:nvGrpSpPr>
      <p:grpSpPr>
        <a:xfrm>
          <a:off x="0" y="0"/>
          <a:ext cx="0" cy="0"/>
          <a:chOff x="0" y="0"/>
          <a:chExt cx="0" cy="0"/>
        </a:xfrm>
      </p:grpSpPr>
      <p:sp>
        <p:nvSpPr>
          <p:cNvPr id="584" name="Google Shape;584;p44">
            <a:extLst>
              <a:ext uri="{FF2B5EF4-FFF2-40B4-BE49-F238E27FC236}">
                <a16:creationId xmlns:a16="http://schemas.microsoft.com/office/drawing/2014/main" id="{40DB5CA4-67FB-9704-EAE1-6AC02D8C0ED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2022 Japanese Study Findings</a:t>
            </a:r>
            <a:endParaRPr b="1" dirty="0"/>
          </a:p>
        </p:txBody>
      </p:sp>
      <p:sp>
        <p:nvSpPr>
          <p:cNvPr id="585" name="Google Shape;585;p44">
            <a:extLst>
              <a:ext uri="{FF2B5EF4-FFF2-40B4-BE49-F238E27FC236}">
                <a16:creationId xmlns:a16="http://schemas.microsoft.com/office/drawing/2014/main" id="{F5CE92BD-8330-99F8-5B0C-BE9FB7540094}"/>
              </a:ext>
            </a:extLst>
          </p:cNvPr>
          <p:cNvSpPr txBox="1">
            <a:spLocks noGrp="1"/>
          </p:cNvSpPr>
          <p:nvPr>
            <p:ph type="sldNum" idx="12"/>
          </p:nvPr>
        </p:nvSpPr>
        <p:spPr>
          <a:xfrm>
            <a:off x="8428909" y="3382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dirty="0"/>
          </a:p>
        </p:txBody>
      </p:sp>
      <p:sp>
        <p:nvSpPr>
          <p:cNvPr id="586" name="Google Shape;586;p44">
            <a:extLst>
              <a:ext uri="{FF2B5EF4-FFF2-40B4-BE49-F238E27FC236}">
                <a16:creationId xmlns:a16="http://schemas.microsoft.com/office/drawing/2014/main" id="{238BDA54-0459-776F-A087-A238D97C4EE7}"/>
              </a:ext>
            </a:extLst>
          </p:cNvPr>
          <p:cNvSpPr txBox="1">
            <a:spLocks noGrp="1"/>
          </p:cNvSpPr>
          <p:nvPr>
            <p:ph type="subTitle" idx="1"/>
          </p:nvPr>
        </p:nvSpPr>
        <p:spPr>
          <a:xfrm>
            <a:off x="633984" y="1124549"/>
            <a:ext cx="8071104" cy="333772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800" dirty="0"/>
              <a:t>Positive correlation between longer device screen times at one (1) year of age and autism spectrum disorder at three (3) years of age (</a:t>
            </a:r>
            <a:r>
              <a:rPr lang="en-US" sz="1800" dirty="0" err="1"/>
              <a:t>Kushima</a:t>
            </a:r>
            <a:r>
              <a:rPr lang="en-US" sz="1800" dirty="0"/>
              <a:t> et. al, 2022), which has been attributed to issues with eye contact due to screen usage.</a:t>
            </a:r>
          </a:p>
          <a:p>
            <a:pPr marL="171450" lvl="0" indent="-171450" algn="l" rtl="0">
              <a:spcBef>
                <a:spcPts val="0"/>
              </a:spcBef>
              <a:spcAft>
                <a:spcPts val="0"/>
              </a:spcAft>
              <a:buFont typeface="Arial" panose="020B0604020202020204" pitchFamily="34" charset="0"/>
              <a:buChar char="•"/>
            </a:pPr>
            <a:endParaRPr lang="en-US" sz="1800" dirty="0"/>
          </a:p>
          <a:p>
            <a:pPr marL="171450" lvl="0" indent="-171450" algn="l" rtl="0">
              <a:spcBef>
                <a:spcPts val="0"/>
              </a:spcBef>
              <a:spcAft>
                <a:spcPts val="0"/>
              </a:spcAft>
              <a:buFont typeface="Arial" panose="020B0604020202020204" pitchFamily="34" charset="0"/>
              <a:buChar char="•"/>
            </a:pPr>
            <a:r>
              <a:rPr lang="en-US" sz="1800" dirty="0"/>
              <a:t>Existing symptoms are exacerbated by screen usage.</a:t>
            </a:r>
          </a:p>
          <a:p>
            <a:pPr marL="171450" lvl="0" indent="-171450" algn="l" rtl="0">
              <a:spcBef>
                <a:spcPts val="0"/>
              </a:spcBef>
              <a:spcAft>
                <a:spcPts val="0"/>
              </a:spcAft>
              <a:buFont typeface="Arial" panose="020B0604020202020204" pitchFamily="34" charset="0"/>
              <a:buChar char="•"/>
            </a:pPr>
            <a:endParaRPr lang="en-US" sz="1800" dirty="0"/>
          </a:p>
          <a:p>
            <a:pPr marL="171450" lvl="0" indent="-171450" algn="l" rtl="0">
              <a:spcBef>
                <a:spcPts val="0"/>
              </a:spcBef>
              <a:spcAft>
                <a:spcPts val="0"/>
              </a:spcAft>
              <a:buFont typeface="Arial" panose="020B0604020202020204" pitchFamily="34" charset="0"/>
              <a:buChar char="•"/>
            </a:pPr>
            <a:r>
              <a:rPr lang="en-US" sz="1800" dirty="0"/>
              <a:t>Decreased </a:t>
            </a:r>
            <a:r>
              <a:rPr lang="en-US" sz="1800" b="1" dirty="0"/>
              <a:t>communication</a:t>
            </a:r>
            <a:r>
              <a:rPr lang="en-US" sz="1800" dirty="0"/>
              <a:t> score; decreased </a:t>
            </a:r>
            <a:r>
              <a:rPr lang="en-US" sz="1800" b="1" dirty="0"/>
              <a:t>fine motor </a:t>
            </a:r>
            <a:r>
              <a:rPr lang="en-US" sz="1800" dirty="0"/>
              <a:t>skills; decreased </a:t>
            </a:r>
            <a:r>
              <a:rPr lang="en-US" sz="1800" b="1" dirty="0"/>
              <a:t>problem-solving </a:t>
            </a:r>
            <a:r>
              <a:rPr lang="en-US" sz="1800" dirty="0"/>
              <a:t>scores; decreased </a:t>
            </a:r>
            <a:r>
              <a:rPr lang="en-US" sz="1800" b="1" dirty="0"/>
              <a:t>personal communication </a:t>
            </a:r>
            <a:r>
              <a:rPr lang="en-US" sz="1800" dirty="0"/>
              <a:t>scores over </a:t>
            </a:r>
            <a:r>
              <a:rPr lang="en-US" sz="1800" b="1" dirty="0"/>
              <a:t>2 hours</a:t>
            </a:r>
            <a:r>
              <a:rPr lang="en-US" sz="1800" dirty="0"/>
              <a:t> of screen time.</a:t>
            </a:r>
            <a:endParaRPr sz="1800" dirty="0"/>
          </a:p>
        </p:txBody>
      </p:sp>
    </p:spTree>
    <p:extLst>
      <p:ext uri="{BB962C8B-B14F-4D97-AF65-F5344CB8AC3E}">
        <p14:creationId xmlns:p14="http://schemas.microsoft.com/office/powerpoint/2010/main" val="262714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perations Research by Slidesgo">
  <a:themeElements>
    <a:clrScheme name="Simple Light">
      <a:dk1>
        <a:srgbClr val="F9F9F9"/>
      </a:dk1>
      <a:lt1>
        <a:srgbClr val="272727"/>
      </a:lt1>
      <a:dk2>
        <a:srgbClr val="000000"/>
      </a:dk2>
      <a:lt2>
        <a:srgbClr val="53321F"/>
      </a:lt2>
      <a:accent1>
        <a:srgbClr val="945937"/>
      </a:accent1>
      <a:accent2>
        <a:srgbClr val="FFB673"/>
      </a:accent2>
      <a:accent3>
        <a:srgbClr val="FFFFFF"/>
      </a:accent3>
      <a:accent4>
        <a:srgbClr val="FFFFFF"/>
      </a:accent4>
      <a:accent5>
        <a:srgbClr val="FFFFFF"/>
      </a:accent5>
      <a:accent6>
        <a:srgbClr val="FFFFFF"/>
      </a:accent6>
      <a:hlink>
        <a:srgbClr val="F9F9F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1752</Words>
  <Application>Microsoft Office PowerPoint</Application>
  <PresentationFormat>On-screen Show (16:9)</PresentationFormat>
  <Paragraphs>178</Paragraphs>
  <Slides>38</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Times New Roman</vt:lpstr>
      <vt:lpstr>Kanit</vt:lpstr>
      <vt:lpstr>Bebas Neue</vt:lpstr>
      <vt:lpstr>Anaheim</vt:lpstr>
      <vt:lpstr>Open Sans</vt:lpstr>
      <vt:lpstr>Operations Research by Slidesgo</vt:lpstr>
      <vt:lpstr>Focus: Curbing Distraction</vt:lpstr>
      <vt:lpstr>Problem?</vt:lpstr>
      <vt:lpstr>Problem?</vt:lpstr>
      <vt:lpstr>50%</vt:lpstr>
      <vt:lpstr>Why are we so Distracted?</vt:lpstr>
      <vt:lpstr>PowerPoint Presentation</vt:lpstr>
      <vt:lpstr>PowerPoint Presentation</vt:lpstr>
      <vt:lpstr>Autism?</vt:lpstr>
      <vt:lpstr>2022 Japanese Study Findings</vt:lpstr>
      <vt:lpstr>Maintaining a Daily Routine</vt:lpstr>
      <vt:lpstr>Solving the problem (Executive Summary)</vt:lpstr>
      <vt:lpstr>Prior Solutions?</vt:lpstr>
      <vt:lpstr>Prior Solutions</vt:lpstr>
      <vt:lpstr>Lessons from Prior Solutions…  1) Ease of use  2) Lacks Potential for Distraction  3) Reliability  4)Minimalistic Features  *Suggested by 2 experts in education with decades of experience handling neurodivergent and neurotypical elementary school children*</vt:lpstr>
      <vt:lpstr>Ideal Solution?</vt:lpstr>
      <vt:lpstr>4) Simple User Interface </vt:lpstr>
      <vt:lpstr>Prototyping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Bill of Materials</vt:lpstr>
      <vt:lpstr>Initial Breadboarding</vt:lpstr>
      <vt:lpstr>Casing Layout Sketch</vt:lpstr>
      <vt:lpstr>Final Prototype Layout</vt:lpstr>
      <vt:lpstr>Demonstrating the Prototype</vt:lpstr>
      <vt:lpstr>Testing the Prototype</vt:lpstr>
      <vt:lpstr>Testing the Prototype</vt:lpstr>
      <vt:lpstr>Design Viability</vt:lpstr>
      <vt:lpstr>Beyond Capstone…</vt:lpstr>
      <vt:lpstr>PowerPoint Presentation</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Xavier Henry</cp:lastModifiedBy>
  <cp:revision>4</cp:revision>
  <dcterms:modified xsi:type="dcterms:W3CDTF">2025-05-07T12:04:29Z</dcterms:modified>
</cp:coreProperties>
</file>